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27"/>
  </p:notesMasterIdLst>
  <p:sldIdLst>
    <p:sldId id="256" r:id="rId2"/>
    <p:sldId id="4011" r:id="rId3"/>
    <p:sldId id="4015" r:id="rId4"/>
    <p:sldId id="4016" r:id="rId5"/>
    <p:sldId id="4012" r:id="rId6"/>
    <p:sldId id="257" r:id="rId7"/>
    <p:sldId id="258" r:id="rId8"/>
    <p:sldId id="259" r:id="rId9"/>
    <p:sldId id="273" r:id="rId10"/>
    <p:sldId id="261" r:id="rId11"/>
    <p:sldId id="4029" r:id="rId12"/>
    <p:sldId id="4031" r:id="rId13"/>
    <p:sldId id="262" r:id="rId14"/>
    <p:sldId id="263" r:id="rId15"/>
    <p:sldId id="264" r:id="rId16"/>
    <p:sldId id="265" r:id="rId17"/>
    <p:sldId id="266" r:id="rId18"/>
    <p:sldId id="4030" r:id="rId19"/>
    <p:sldId id="271" r:id="rId20"/>
    <p:sldId id="267" r:id="rId21"/>
    <p:sldId id="269" r:id="rId22"/>
    <p:sldId id="4240" r:id="rId23"/>
    <p:sldId id="4241" r:id="rId24"/>
    <p:sldId id="4239" r:id="rId25"/>
    <p:sldId id="270" r:id="rId26"/>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28" roundtripDataSignature="AMtx7mhpkOKbIA/aEOJ+ak4rsrcUvFRSuQ=="/>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Romain Allais" initials="" lastIdx="3" clrIdx="0"/>
  <p:cmAuthor id="1" name="BONJEAN Anne-Charlotte" initials="BAC" lastIdx="2" clrIdx="1">
    <p:extLst>
      <p:ext uri="{19B8F6BF-5375-455C-9EA6-DF929625EA0E}">
        <p15:presenceInfo xmlns:p15="http://schemas.microsoft.com/office/powerpoint/2012/main" userId="S::Anne-Charlotte.BONJEAN@ademe.fr::e948145b-2bb8-4033-b1d6-f9f503af72c9"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37CF00B-3607-4F04-B8FB-FA733C453EB5}" v="30" dt="2025-05-14T12:26:43.325"/>
  </p1510:revLst>
</p1510:revInfo>
</file>

<file path=ppt/tableStyles.xml><?xml version="1.0" encoding="utf-8"?>
<a:tblStyleLst xmlns:a="http://schemas.openxmlformats.org/drawingml/2006/main" def="{AE15CF07-D842-49E0-B769-F999C115D051}">
  <a:tblStyle styleId="{AE15CF07-D842-49E0-B769-F999C115D051}" styleName="Table_0">
    <a:wholeTbl>
      <a:tcTxStyle b="off" i="off">
        <a:font>
          <a:latin typeface="Arial"/>
          <a:ea typeface="Arial"/>
          <a:cs typeface="Arial"/>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9EBF4"/>
          </a:solidFill>
        </a:fill>
      </a:tcStyle>
    </a:wholeTbl>
    <a:band1H>
      <a:tcTxStyle/>
      <a:tcStyle>
        <a:tcBdr/>
        <a:fill>
          <a:solidFill>
            <a:srgbClr val="D0D4E8"/>
          </a:solidFill>
        </a:fill>
      </a:tcStyle>
    </a:band1H>
    <a:band2H>
      <a:tcTxStyle/>
      <a:tcStyle>
        <a:tcBdr/>
      </a:tcStyle>
    </a:band2H>
    <a:band1V>
      <a:tcTxStyle/>
      <a:tcStyle>
        <a:tcBdr/>
        <a:fill>
          <a:solidFill>
            <a:srgbClr val="D0D4E8"/>
          </a:solidFill>
        </a:fill>
      </a:tcStyle>
    </a:band1V>
    <a:band2V>
      <a:tcTxStyle/>
      <a:tcStyle>
        <a:tcBdr/>
      </a:tcStyle>
    </a:band2V>
    <a:lastCol>
      <a:tcTxStyle b="on" i="off">
        <a:font>
          <a:latin typeface="Arial"/>
          <a:ea typeface="Arial"/>
          <a:cs typeface="Arial"/>
        </a:font>
        <a:schemeClr val="lt1"/>
      </a:tcTxStyle>
      <a:tcStyle>
        <a:tcBdr/>
        <a:fill>
          <a:solidFill>
            <a:schemeClr val="accent1"/>
          </a:solidFill>
        </a:fill>
      </a:tcStyle>
    </a:lastCol>
    <a:firstCol>
      <a:tcTxStyle b="on" i="off">
        <a:font>
          <a:latin typeface="Arial"/>
          <a:ea typeface="Arial"/>
          <a:cs typeface="Arial"/>
        </a:font>
        <a:schemeClr val="lt1"/>
      </a:tcTxStyle>
      <a:tcStyle>
        <a:tcBdr/>
        <a:fill>
          <a:solidFill>
            <a:schemeClr val="accent1"/>
          </a:solidFill>
        </a:fill>
      </a:tcStyle>
    </a:firstCol>
    <a:lastRow>
      <a:tcTxStyle b="on" i="off">
        <a:font>
          <a:latin typeface="Arial"/>
          <a:ea typeface="Arial"/>
          <a:cs typeface="Arial"/>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Arial"/>
          <a:ea typeface="Arial"/>
          <a:cs typeface="Arial"/>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204" autoAdjust="0"/>
    <p:restoredTop sz="94660"/>
  </p:normalViewPr>
  <p:slideViewPr>
    <p:cSldViewPr snapToGrid="0">
      <p:cViewPr varScale="1">
        <p:scale>
          <a:sx n="78" d="100"/>
          <a:sy n="78" d="100"/>
        </p:scale>
        <p:origin x="86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customschemas.google.com/relationships/presentationmetadata" Target="meta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presProps" Target="presProps.xml"/><Relationship Id="rId35" Type="http://schemas.microsoft.com/office/2015/10/relationships/revisionInfo" Target="revisionInfo.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ONJEAN Anne-Charlotte" userId="e948145b-2bb8-4033-b1d6-f9f503af72c9" providerId="ADAL" clId="{C37CF00B-3607-4F04-B8FB-FA733C453EB5}"/>
    <pc:docChg chg="undo redo custSel modSld sldOrd">
      <pc:chgData name="BONJEAN Anne-Charlotte" userId="e948145b-2bb8-4033-b1d6-f9f503af72c9" providerId="ADAL" clId="{C37CF00B-3607-4F04-B8FB-FA733C453EB5}" dt="2025-05-14T12:54:25.222" v="1687" actId="1076"/>
      <pc:docMkLst>
        <pc:docMk/>
      </pc:docMkLst>
      <pc:sldChg chg="addSp delSp modSp mod">
        <pc:chgData name="BONJEAN Anne-Charlotte" userId="e948145b-2bb8-4033-b1d6-f9f503af72c9" providerId="ADAL" clId="{C37CF00B-3607-4F04-B8FB-FA733C453EB5}" dt="2025-05-14T11:47:59.273" v="545"/>
        <pc:sldMkLst>
          <pc:docMk/>
          <pc:sldMk cId="0" sldId="256"/>
        </pc:sldMkLst>
        <pc:spChg chg="add mod">
          <ac:chgData name="BONJEAN Anne-Charlotte" userId="e948145b-2bb8-4033-b1d6-f9f503af72c9" providerId="ADAL" clId="{C37CF00B-3607-4F04-B8FB-FA733C453EB5}" dt="2025-05-14T11:47:59.273" v="545"/>
          <ac:spMkLst>
            <pc:docMk/>
            <pc:sldMk cId="0" sldId="256"/>
            <ac:spMk id="2" creationId="{8D39BA05-70D8-03FE-72B9-F00738427D2D}"/>
          </ac:spMkLst>
        </pc:spChg>
        <pc:spChg chg="del">
          <ac:chgData name="BONJEAN Anne-Charlotte" userId="e948145b-2bb8-4033-b1d6-f9f503af72c9" providerId="ADAL" clId="{C37CF00B-3607-4F04-B8FB-FA733C453EB5}" dt="2025-05-14T11:47:58.952" v="544" actId="478"/>
          <ac:spMkLst>
            <pc:docMk/>
            <pc:sldMk cId="0" sldId="256"/>
            <ac:spMk id="3" creationId="{4350DFEE-E06C-C61F-66B7-32A7958A1E1F}"/>
          </ac:spMkLst>
        </pc:spChg>
        <pc:spChg chg="mod">
          <ac:chgData name="BONJEAN Anne-Charlotte" userId="e948145b-2bb8-4033-b1d6-f9f503af72c9" providerId="ADAL" clId="{C37CF00B-3607-4F04-B8FB-FA733C453EB5}" dt="2025-05-13T09:00:52.519" v="96" actId="1076"/>
          <ac:spMkLst>
            <pc:docMk/>
            <pc:sldMk cId="0" sldId="256"/>
            <ac:spMk id="123" creationId="{00000000-0000-0000-0000-000000000000}"/>
          </ac:spMkLst>
        </pc:spChg>
        <pc:spChg chg="mod">
          <ac:chgData name="BONJEAN Anne-Charlotte" userId="e948145b-2bb8-4033-b1d6-f9f503af72c9" providerId="ADAL" clId="{C37CF00B-3607-4F04-B8FB-FA733C453EB5}" dt="2025-05-13T09:00:08.632" v="35" actId="20577"/>
          <ac:spMkLst>
            <pc:docMk/>
            <pc:sldMk cId="0" sldId="256"/>
            <ac:spMk id="124" creationId="{00000000-0000-0000-0000-000000000000}"/>
          </ac:spMkLst>
        </pc:spChg>
      </pc:sldChg>
      <pc:sldChg chg="addSp delSp modSp mod">
        <pc:chgData name="BONJEAN Anne-Charlotte" userId="e948145b-2bb8-4033-b1d6-f9f503af72c9" providerId="ADAL" clId="{C37CF00B-3607-4F04-B8FB-FA733C453EB5}" dt="2025-05-14T11:47:48.616" v="535"/>
        <pc:sldMkLst>
          <pc:docMk/>
          <pc:sldMk cId="0" sldId="257"/>
        </pc:sldMkLst>
        <pc:spChg chg="del">
          <ac:chgData name="BONJEAN Anne-Charlotte" userId="e948145b-2bb8-4033-b1d6-f9f503af72c9" providerId="ADAL" clId="{C37CF00B-3607-4F04-B8FB-FA733C453EB5}" dt="2025-05-14T11:47:48.265" v="534" actId="478"/>
          <ac:spMkLst>
            <pc:docMk/>
            <pc:sldMk cId="0" sldId="257"/>
            <ac:spMk id="2" creationId="{133ABDA2-C19D-C027-23D4-0E6983A5A877}"/>
          </ac:spMkLst>
        </pc:spChg>
        <pc:spChg chg="add mod">
          <ac:chgData name="BONJEAN Anne-Charlotte" userId="e948145b-2bb8-4033-b1d6-f9f503af72c9" providerId="ADAL" clId="{C37CF00B-3607-4F04-B8FB-FA733C453EB5}" dt="2025-05-14T11:47:48.616" v="535"/>
          <ac:spMkLst>
            <pc:docMk/>
            <pc:sldMk cId="0" sldId="257"/>
            <ac:spMk id="3" creationId="{E9635DC7-98F7-EB9B-490E-9AE800AA24DA}"/>
          </ac:spMkLst>
        </pc:spChg>
        <pc:spChg chg="mod">
          <ac:chgData name="BONJEAN Anne-Charlotte" userId="e948145b-2bb8-4033-b1d6-f9f503af72c9" providerId="ADAL" clId="{C37CF00B-3607-4F04-B8FB-FA733C453EB5}" dt="2025-05-13T09:01:42.257" v="224" actId="20577"/>
          <ac:spMkLst>
            <pc:docMk/>
            <pc:sldMk cId="0" sldId="257"/>
            <ac:spMk id="135" creationId="{00000000-0000-0000-0000-000000000000}"/>
          </ac:spMkLst>
        </pc:spChg>
      </pc:sldChg>
      <pc:sldChg chg="addSp delSp modSp mod">
        <pc:chgData name="BONJEAN Anne-Charlotte" userId="e948145b-2bb8-4033-b1d6-f9f503af72c9" providerId="ADAL" clId="{C37CF00B-3607-4F04-B8FB-FA733C453EB5}" dt="2025-05-14T11:47:46.904" v="533"/>
        <pc:sldMkLst>
          <pc:docMk/>
          <pc:sldMk cId="0" sldId="258"/>
        </pc:sldMkLst>
        <pc:spChg chg="add mod">
          <ac:chgData name="BONJEAN Anne-Charlotte" userId="e948145b-2bb8-4033-b1d6-f9f503af72c9" providerId="ADAL" clId="{C37CF00B-3607-4F04-B8FB-FA733C453EB5}" dt="2025-05-14T11:47:46.904" v="533"/>
          <ac:spMkLst>
            <pc:docMk/>
            <pc:sldMk cId="0" sldId="258"/>
            <ac:spMk id="2" creationId="{9D839293-105E-9343-0720-9A49FBC652D9}"/>
          </ac:spMkLst>
        </pc:spChg>
        <pc:spChg chg="del">
          <ac:chgData name="BONJEAN Anne-Charlotte" userId="e948145b-2bb8-4033-b1d6-f9f503af72c9" providerId="ADAL" clId="{C37CF00B-3607-4F04-B8FB-FA733C453EB5}" dt="2025-05-14T11:47:46.595" v="532" actId="478"/>
          <ac:spMkLst>
            <pc:docMk/>
            <pc:sldMk cId="0" sldId="258"/>
            <ac:spMk id="4" creationId="{13C38444-A943-84C2-CB71-EE80CC3443C8}"/>
          </ac:spMkLst>
        </pc:spChg>
        <pc:spChg chg="mod">
          <ac:chgData name="BONJEAN Anne-Charlotte" userId="e948145b-2bb8-4033-b1d6-f9f503af72c9" providerId="ADAL" clId="{C37CF00B-3607-4F04-B8FB-FA733C453EB5}" dt="2025-05-13T09:07:13.200" v="268" actId="20577"/>
          <ac:spMkLst>
            <pc:docMk/>
            <pc:sldMk cId="0" sldId="258"/>
            <ac:spMk id="143" creationId="{00000000-0000-0000-0000-000000000000}"/>
          </ac:spMkLst>
        </pc:spChg>
      </pc:sldChg>
      <pc:sldChg chg="addSp delSp modSp mod">
        <pc:chgData name="BONJEAN Anne-Charlotte" userId="e948145b-2bb8-4033-b1d6-f9f503af72c9" providerId="ADAL" clId="{C37CF00B-3607-4F04-B8FB-FA733C453EB5}" dt="2025-05-14T11:47:45.234" v="531"/>
        <pc:sldMkLst>
          <pc:docMk/>
          <pc:sldMk cId="0" sldId="259"/>
        </pc:sldMkLst>
        <pc:spChg chg="add mod">
          <ac:chgData name="BONJEAN Anne-Charlotte" userId="e948145b-2bb8-4033-b1d6-f9f503af72c9" providerId="ADAL" clId="{C37CF00B-3607-4F04-B8FB-FA733C453EB5}" dt="2025-05-14T11:47:45.234" v="531"/>
          <ac:spMkLst>
            <pc:docMk/>
            <pc:sldMk cId="0" sldId="259"/>
            <ac:spMk id="2" creationId="{7BB08AC9-56C2-17AC-BEB0-931CC286F5B3}"/>
          </ac:spMkLst>
        </pc:spChg>
        <pc:spChg chg="del">
          <ac:chgData name="BONJEAN Anne-Charlotte" userId="e948145b-2bb8-4033-b1d6-f9f503af72c9" providerId="ADAL" clId="{C37CF00B-3607-4F04-B8FB-FA733C453EB5}" dt="2025-05-14T11:47:44.873" v="530" actId="478"/>
          <ac:spMkLst>
            <pc:docMk/>
            <pc:sldMk cId="0" sldId="259"/>
            <ac:spMk id="4" creationId="{BF9A18FE-EF75-77A2-095C-FEE2005D57B5}"/>
          </ac:spMkLst>
        </pc:spChg>
        <pc:spChg chg="mod">
          <ac:chgData name="BONJEAN Anne-Charlotte" userId="e948145b-2bb8-4033-b1d6-f9f503af72c9" providerId="ADAL" clId="{C37CF00B-3607-4F04-B8FB-FA733C453EB5}" dt="2025-05-13T09:07:24.541" v="319" actId="20577"/>
          <ac:spMkLst>
            <pc:docMk/>
            <pc:sldMk cId="0" sldId="259"/>
            <ac:spMk id="159" creationId="{00000000-0000-0000-0000-000000000000}"/>
          </ac:spMkLst>
        </pc:spChg>
      </pc:sldChg>
      <pc:sldChg chg="addSp delSp modSp mod">
        <pc:chgData name="BONJEAN Anne-Charlotte" userId="e948145b-2bb8-4033-b1d6-f9f503af72c9" providerId="ADAL" clId="{C37CF00B-3607-4F04-B8FB-FA733C453EB5}" dt="2025-05-14T11:47:41.577" v="527"/>
        <pc:sldMkLst>
          <pc:docMk/>
          <pc:sldMk cId="0" sldId="261"/>
        </pc:sldMkLst>
        <pc:spChg chg="add mod">
          <ac:chgData name="BONJEAN Anne-Charlotte" userId="e948145b-2bb8-4033-b1d6-f9f503af72c9" providerId="ADAL" clId="{C37CF00B-3607-4F04-B8FB-FA733C453EB5}" dt="2025-05-14T11:47:41.577" v="527"/>
          <ac:spMkLst>
            <pc:docMk/>
            <pc:sldMk cId="0" sldId="261"/>
            <ac:spMk id="2" creationId="{C9BDB381-2ADA-1E03-E2DC-DE0B9EC249ED}"/>
          </ac:spMkLst>
        </pc:spChg>
        <pc:spChg chg="del">
          <ac:chgData name="BONJEAN Anne-Charlotte" userId="e948145b-2bb8-4033-b1d6-f9f503af72c9" providerId="ADAL" clId="{C37CF00B-3607-4F04-B8FB-FA733C453EB5}" dt="2025-05-14T11:47:41.032" v="526" actId="478"/>
          <ac:spMkLst>
            <pc:docMk/>
            <pc:sldMk cId="0" sldId="261"/>
            <ac:spMk id="4" creationId="{A120A532-6B18-C493-5A2C-757063DF155A}"/>
          </ac:spMkLst>
        </pc:spChg>
        <pc:spChg chg="mod">
          <ac:chgData name="BONJEAN Anne-Charlotte" userId="e948145b-2bb8-4033-b1d6-f9f503af72c9" providerId="ADAL" clId="{C37CF00B-3607-4F04-B8FB-FA733C453EB5}" dt="2025-05-13T09:07:40.194" v="362" actId="20577"/>
          <ac:spMkLst>
            <pc:docMk/>
            <pc:sldMk cId="0" sldId="261"/>
            <ac:spMk id="200" creationId="{00000000-0000-0000-0000-000000000000}"/>
          </ac:spMkLst>
        </pc:spChg>
      </pc:sldChg>
      <pc:sldChg chg="addSp delSp modSp mod">
        <pc:chgData name="BONJEAN Anne-Charlotte" userId="e948145b-2bb8-4033-b1d6-f9f503af72c9" providerId="ADAL" clId="{C37CF00B-3607-4F04-B8FB-FA733C453EB5}" dt="2025-05-14T11:47:31.061" v="519"/>
        <pc:sldMkLst>
          <pc:docMk/>
          <pc:sldMk cId="0" sldId="262"/>
        </pc:sldMkLst>
        <pc:spChg chg="add mod">
          <ac:chgData name="BONJEAN Anne-Charlotte" userId="e948145b-2bb8-4033-b1d6-f9f503af72c9" providerId="ADAL" clId="{C37CF00B-3607-4F04-B8FB-FA733C453EB5}" dt="2025-05-14T11:47:31.061" v="519"/>
          <ac:spMkLst>
            <pc:docMk/>
            <pc:sldMk cId="0" sldId="262"/>
            <ac:spMk id="2" creationId="{6311E709-238E-AA3B-16A6-1568CC375FA7}"/>
          </ac:spMkLst>
        </pc:spChg>
        <pc:spChg chg="del">
          <ac:chgData name="BONJEAN Anne-Charlotte" userId="e948145b-2bb8-4033-b1d6-f9f503af72c9" providerId="ADAL" clId="{C37CF00B-3607-4F04-B8FB-FA733C453EB5}" dt="2025-05-14T11:47:30.712" v="518" actId="478"/>
          <ac:spMkLst>
            <pc:docMk/>
            <pc:sldMk cId="0" sldId="262"/>
            <ac:spMk id="4" creationId="{374EFFE1-4AB7-3134-42B4-5A253234FC17}"/>
          </ac:spMkLst>
        </pc:spChg>
        <pc:spChg chg="mod">
          <ac:chgData name="BONJEAN Anne-Charlotte" userId="e948145b-2bb8-4033-b1d6-f9f503af72c9" providerId="ADAL" clId="{C37CF00B-3607-4F04-B8FB-FA733C453EB5}" dt="2025-05-13T09:14:50.309" v="414" actId="20577"/>
          <ac:spMkLst>
            <pc:docMk/>
            <pc:sldMk cId="0" sldId="262"/>
            <ac:spMk id="208" creationId="{00000000-0000-0000-0000-000000000000}"/>
          </ac:spMkLst>
        </pc:spChg>
      </pc:sldChg>
      <pc:sldChg chg="addSp delSp modSp mod">
        <pc:chgData name="BONJEAN Anne-Charlotte" userId="e948145b-2bb8-4033-b1d6-f9f503af72c9" providerId="ADAL" clId="{C37CF00B-3607-4F04-B8FB-FA733C453EB5}" dt="2025-05-14T11:47:29.202" v="517"/>
        <pc:sldMkLst>
          <pc:docMk/>
          <pc:sldMk cId="0" sldId="263"/>
        </pc:sldMkLst>
        <pc:spChg chg="add mod">
          <ac:chgData name="BONJEAN Anne-Charlotte" userId="e948145b-2bb8-4033-b1d6-f9f503af72c9" providerId="ADAL" clId="{C37CF00B-3607-4F04-B8FB-FA733C453EB5}" dt="2025-05-14T11:47:29.202" v="517"/>
          <ac:spMkLst>
            <pc:docMk/>
            <pc:sldMk cId="0" sldId="263"/>
            <ac:spMk id="2" creationId="{D9B378E5-A3ED-81ED-44BC-2589EA2293D3}"/>
          </ac:spMkLst>
        </pc:spChg>
        <pc:spChg chg="del">
          <ac:chgData name="BONJEAN Anne-Charlotte" userId="e948145b-2bb8-4033-b1d6-f9f503af72c9" providerId="ADAL" clId="{C37CF00B-3607-4F04-B8FB-FA733C453EB5}" dt="2025-05-14T11:47:28.755" v="516" actId="478"/>
          <ac:spMkLst>
            <pc:docMk/>
            <pc:sldMk cId="0" sldId="263"/>
            <ac:spMk id="4" creationId="{753B9DF3-AC83-2B42-9A52-D9810E4D1144}"/>
          </ac:spMkLst>
        </pc:spChg>
        <pc:spChg chg="mod">
          <ac:chgData name="BONJEAN Anne-Charlotte" userId="e948145b-2bb8-4033-b1d6-f9f503af72c9" providerId="ADAL" clId="{C37CF00B-3607-4F04-B8FB-FA733C453EB5}" dt="2025-05-13T09:14:53.643" v="416" actId="20577"/>
          <ac:spMkLst>
            <pc:docMk/>
            <pc:sldMk cId="0" sldId="263"/>
            <ac:spMk id="219" creationId="{00000000-0000-0000-0000-000000000000}"/>
          </ac:spMkLst>
        </pc:spChg>
      </pc:sldChg>
      <pc:sldChg chg="addSp delSp modSp mod">
        <pc:chgData name="BONJEAN Anne-Charlotte" userId="e948145b-2bb8-4033-b1d6-f9f503af72c9" providerId="ADAL" clId="{C37CF00B-3607-4F04-B8FB-FA733C453EB5}" dt="2025-05-14T11:47:26.225" v="515"/>
        <pc:sldMkLst>
          <pc:docMk/>
          <pc:sldMk cId="0" sldId="264"/>
        </pc:sldMkLst>
        <pc:spChg chg="add mod">
          <ac:chgData name="BONJEAN Anne-Charlotte" userId="e948145b-2bb8-4033-b1d6-f9f503af72c9" providerId="ADAL" clId="{C37CF00B-3607-4F04-B8FB-FA733C453EB5}" dt="2025-05-14T11:47:26.225" v="515"/>
          <ac:spMkLst>
            <pc:docMk/>
            <pc:sldMk cId="0" sldId="264"/>
            <ac:spMk id="2" creationId="{A1819478-A9CB-922C-0F2B-C9DC5BCFABB6}"/>
          </ac:spMkLst>
        </pc:spChg>
        <pc:spChg chg="del">
          <ac:chgData name="BONJEAN Anne-Charlotte" userId="e948145b-2bb8-4033-b1d6-f9f503af72c9" providerId="ADAL" clId="{C37CF00B-3607-4F04-B8FB-FA733C453EB5}" dt="2025-05-14T11:47:25.824" v="514" actId="478"/>
          <ac:spMkLst>
            <pc:docMk/>
            <pc:sldMk cId="0" sldId="264"/>
            <ac:spMk id="11" creationId="{F161221B-296E-1D7C-C81B-400A583E5C11}"/>
          </ac:spMkLst>
        </pc:spChg>
      </pc:sldChg>
      <pc:sldChg chg="addSp delSp modSp mod">
        <pc:chgData name="BONJEAN Anne-Charlotte" userId="e948145b-2bb8-4033-b1d6-f9f503af72c9" providerId="ADAL" clId="{C37CF00B-3607-4F04-B8FB-FA733C453EB5}" dt="2025-05-14T11:47:24.374" v="513"/>
        <pc:sldMkLst>
          <pc:docMk/>
          <pc:sldMk cId="0" sldId="265"/>
        </pc:sldMkLst>
        <pc:spChg chg="add mod">
          <ac:chgData name="BONJEAN Anne-Charlotte" userId="e948145b-2bb8-4033-b1d6-f9f503af72c9" providerId="ADAL" clId="{C37CF00B-3607-4F04-B8FB-FA733C453EB5}" dt="2025-05-14T11:47:24.374" v="513"/>
          <ac:spMkLst>
            <pc:docMk/>
            <pc:sldMk cId="0" sldId="265"/>
            <ac:spMk id="2" creationId="{3D621282-E040-FD93-B0F7-B2C6DEE3E35A}"/>
          </ac:spMkLst>
        </pc:spChg>
        <pc:spChg chg="del">
          <ac:chgData name="BONJEAN Anne-Charlotte" userId="e948145b-2bb8-4033-b1d6-f9f503af72c9" providerId="ADAL" clId="{C37CF00B-3607-4F04-B8FB-FA733C453EB5}" dt="2025-05-14T11:47:23.945" v="512" actId="478"/>
          <ac:spMkLst>
            <pc:docMk/>
            <pc:sldMk cId="0" sldId="265"/>
            <ac:spMk id="4" creationId="{F8DBB43F-C70B-C122-32AD-A0AE6A6B41D7}"/>
          </ac:spMkLst>
        </pc:spChg>
        <pc:spChg chg="mod">
          <ac:chgData name="BONJEAN Anne-Charlotte" userId="e948145b-2bb8-4033-b1d6-f9f503af72c9" providerId="ADAL" clId="{C37CF00B-3607-4F04-B8FB-FA733C453EB5}" dt="2025-05-13T09:15:02.326" v="418" actId="20577"/>
          <ac:spMkLst>
            <pc:docMk/>
            <pc:sldMk cId="0" sldId="265"/>
            <ac:spMk id="292" creationId="{00000000-0000-0000-0000-000000000000}"/>
          </ac:spMkLst>
        </pc:spChg>
      </pc:sldChg>
      <pc:sldChg chg="addSp delSp modSp mod">
        <pc:chgData name="BONJEAN Anne-Charlotte" userId="e948145b-2bb8-4033-b1d6-f9f503af72c9" providerId="ADAL" clId="{C37CF00B-3607-4F04-B8FB-FA733C453EB5}" dt="2025-05-14T11:47:22.384" v="511"/>
        <pc:sldMkLst>
          <pc:docMk/>
          <pc:sldMk cId="0" sldId="266"/>
        </pc:sldMkLst>
        <pc:spChg chg="add mod">
          <ac:chgData name="BONJEAN Anne-Charlotte" userId="e948145b-2bb8-4033-b1d6-f9f503af72c9" providerId="ADAL" clId="{C37CF00B-3607-4F04-B8FB-FA733C453EB5}" dt="2025-05-14T11:47:22.384" v="511"/>
          <ac:spMkLst>
            <pc:docMk/>
            <pc:sldMk cId="0" sldId="266"/>
            <ac:spMk id="2" creationId="{FBD8218C-0466-BEC5-4EC8-944F54AA7B36}"/>
          </ac:spMkLst>
        </pc:spChg>
        <pc:spChg chg="del">
          <ac:chgData name="BONJEAN Anne-Charlotte" userId="e948145b-2bb8-4033-b1d6-f9f503af72c9" providerId="ADAL" clId="{C37CF00B-3607-4F04-B8FB-FA733C453EB5}" dt="2025-05-14T11:47:22.097" v="510" actId="478"/>
          <ac:spMkLst>
            <pc:docMk/>
            <pc:sldMk cId="0" sldId="266"/>
            <ac:spMk id="4" creationId="{D5FAF0D2-9EFB-31DF-30C4-EE0C1688D844}"/>
          </ac:spMkLst>
        </pc:spChg>
        <pc:spChg chg="mod">
          <ac:chgData name="BONJEAN Anne-Charlotte" userId="e948145b-2bb8-4033-b1d6-f9f503af72c9" providerId="ADAL" clId="{C37CF00B-3607-4F04-B8FB-FA733C453EB5}" dt="2025-05-13T09:15:05.938" v="420" actId="20577"/>
          <ac:spMkLst>
            <pc:docMk/>
            <pc:sldMk cId="0" sldId="266"/>
            <ac:spMk id="304" creationId="{00000000-0000-0000-0000-000000000000}"/>
          </ac:spMkLst>
        </pc:spChg>
      </pc:sldChg>
      <pc:sldChg chg="addSp delSp modSp mod modShow">
        <pc:chgData name="BONJEAN Anne-Charlotte" userId="e948145b-2bb8-4033-b1d6-f9f503af72c9" providerId="ADAL" clId="{C37CF00B-3607-4F04-B8FB-FA733C453EB5}" dt="2025-05-14T11:47:13.921" v="505"/>
        <pc:sldMkLst>
          <pc:docMk/>
          <pc:sldMk cId="0" sldId="267"/>
        </pc:sldMkLst>
        <pc:spChg chg="add mod">
          <ac:chgData name="BONJEAN Anne-Charlotte" userId="e948145b-2bb8-4033-b1d6-f9f503af72c9" providerId="ADAL" clId="{C37CF00B-3607-4F04-B8FB-FA733C453EB5}" dt="2025-05-14T11:47:13.921" v="505"/>
          <ac:spMkLst>
            <pc:docMk/>
            <pc:sldMk cId="0" sldId="267"/>
            <ac:spMk id="2" creationId="{B47D5C43-BE1F-94BE-A358-3CC3057FE850}"/>
          </ac:spMkLst>
        </pc:spChg>
        <pc:spChg chg="del">
          <ac:chgData name="BONJEAN Anne-Charlotte" userId="e948145b-2bb8-4033-b1d6-f9f503af72c9" providerId="ADAL" clId="{C37CF00B-3607-4F04-B8FB-FA733C453EB5}" dt="2025-05-14T11:47:13.071" v="504" actId="478"/>
          <ac:spMkLst>
            <pc:docMk/>
            <pc:sldMk cId="0" sldId="267"/>
            <ac:spMk id="4" creationId="{16CB3DB9-5647-8A58-DB41-0F6AF1B031C5}"/>
          </ac:spMkLst>
        </pc:spChg>
        <pc:spChg chg="mod">
          <ac:chgData name="BONJEAN Anne-Charlotte" userId="e948145b-2bb8-4033-b1d6-f9f503af72c9" providerId="ADAL" clId="{C37CF00B-3607-4F04-B8FB-FA733C453EB5}" dt="2025-05-13T09:15:18.425" v="426" actId="20577"/>
          <ac:spMkLst>
            <pc:docMk/>
            <pc:sldMk cId="0" sldId="267"/>
            <ac:spMk id="323" creationId="{00000000-0000-0000-0000-000000000000}"/>
          </ac:spMkLst>
        </pc:spChg>
      </pc:sldChg>
      <pc:sldChg chg="addSp delSp modSp mod">
        <pc:chgData name="BONJEAN Anne-Charlotte" userId="e948145b-2bb8-4033-b1d6-f9f503af72c9" providerId="ADAL" clId="{C37CF00B-3607-4F04-B8FB-FA733C453EB5}" dt="2025-05-14T11:47:11.469" v="503"/>
        <pc:sldMkLst>
          <pc:docMk/>
          <pc:sldMk cId="0" sldId="269"/>
        </pc:sldMkLst>
        <pc:spChg chg="add mod">
          <ac:chgData name="BONJEAN Anne-Charlotte" userId="e948145b-2bb8-4033-b1d6-f9f503af72c9" providerId="ADAL" clId="{C37CF00B-3607-4F04-B8FB-FA733C453EB5}" dt="2025-05-14T11:47:11.469" v="503"/>
          <ac:spMkLst>
            <pc:docMk/>
            <pc:sldMk cId="0" sldId="269"/>
            <ac:spMk id="2" creationId="{8CF25F07-13E3-D0AF-1B6B-5B74690CD1CE}"/>
          </ac:spMkLst>
        </pc:spChg>
        <pc:spChg chg="del">
          <ac:chgData name="BONJEAN Anne-Charlotte" userId="e948145b-2bb8-4033-b1d6-f9f503af72c9" providerId="ADAL" clId="{C37CF00B-3607-4F04-B8FB-FA733C453EB5}" dt="2025-05-14T11:47:11.121" v="502" actId="478"/>
          <ac:spMkLst>
            <pc:docMk/>
            <pc:sldMk cId="0" sldId="269"/>
            <ac:spMk id="4" creationId="{71D87539-1292-3764-51E0-810F702055C3}"/>
          </ac:spMkLst>
        </pc:spChg>
        <pc:spChg chg="mod">
          <ac:chgData name="BONJEAN Anne-Charlotte" userId="e948145b-2bb8-4033-b1d6-f9f503af72c9" providerId="ADAL" clId="{C37CF00B-3607-4F04-B8FB-FA733C453EB5}" dt="2025-05-13T09:15:21.572" v="428" actId="20577"/>
          <ac:spMkLst>
            <pc:docMk/>
            <pc:sldMk cId="0" sldId="269"/>
            <ac:spMk id="355" creationId="{00000000-0000-0000-0000-000000000000}"/>
          </ac:spMkLst>
        </pc:spChg>
      </pc:sldChg>
      <pc:sldChg chg="addSp delSp modSp mod">
        <pc:chgData name="BONJEAN Anne-Charlotte" userId="e948145b-2bb8-4033-b1d6-f9f503af72c9" providerId="ADAL" clId="{C37CF00B-3607-4F04-B8FB-FA733C453EB5}" dt="2025-05-14T11:47:16.483" v="507"/>
        <pc:sldMkLst>
          <pc:docMk/>
          <pc:sldMk cId="0" sldId="271"/>
        </pc:sldMkLst>
        <pc:spChg chg="add mod">
          <ac:chgData name="BONJEAN Anne-Charlotte" userId="e948145b-2bb8-4033-b1d6-f9f503af72c9" providerId="ADAL" clId="{C37CF00B-3607-4F04-B8FB-FA733C453EB5}" dt="2025-05-14T11:47:16.483" v="507"/>
          <ac:spMkLst>
            <pc:docMk/>
            <pc:sldMk cId="0" sldId="271"/>
            <ac:spMk id="2" creationId="{9C9BC7DA-F38C-E091-057A-3F2B5B658B5C}"/>
          </ac:spMkLst>
        </pc:spChg>
        <pc:spChg chg="del">
          <ac:chgData name="BONJEAN Anne-Charlotte" userId="e948145b-2bb8-4033-b1d6-f9f503af72c9" providerId="ADAL" clId="{C37CF00B-3607-4F04-B8FB-FA733C453EB5}" dt="2025-05-14T11:47:15.570" v="506" actId="478"/>
          <ac:spMkLst>
            <pc:docMk/>
            <pc:sldMk cId="0" sldId="271"/>
            <ac:spMk id="4" creationId="{1D764C4B-72E5-FF8B-3B52-3F6D22A5FE54}"/>
          </ac:spMkLst>
        </pc:spChg>
        <pc:spChg chg="mod">
          <ac:chgData name="BONJEAN Anne-Charlotte" userId="e948145b-2bb8-4033-b1d6-f9f503af72c9" providerId="ADAL" clId="{C37CF00B-3607-4F04-B8FB-FA733C453EB5}" dt="2025-05-13T09:15:15.446" v="424" actId="20577"/>
          <ac:spMkLst>
            <pc:docMk/>
            <pc:sldMk cId="0" sldId="271"/>
            <ac:spMk id="381" creationId="{00000000-0000-0000-0000-000000000000}"/>
          </ac:spMkLst>
        </pc:spChg>
      </pc:sldChg>
      <pc:sldChg chg="addSp delSp modSp mod">
        <pc:chgData name="BONJEAN Anne-Charlotte" userId="e948145b-2bb8-4033-b1d6-f9f503af72c9" providerId="ADAL" clId="{C37CF00B-3607-4F04-B8FB-FA733C453EB5}" dt="2025-05-14T11:47:43.440" v="529"/>
        <pc:sldMkLst>
          <pc:docMk/>
          <pc:sldMk cId="0" sldId="273"/>
        </pc:sldMkLst>
        <pc:spChg chg="add mod">
          <ac:chgData name="BONJEAN Anne-Charlotte" userId="e948145b-2bb8-4033-b1d6-f9f503af72c9" providerId="ADAL" clId="{C37CF00B-3607-4F04-B8FB-FA733C453EB5}" dt="2025-05-14T11:47:43.440" v="529"/>
          <ac:spMkLst>
            <pc:docMk/>
            <pc:sldMk cId="0" sldId="273"/>
            <ac:spMk id="2" creationId="{4B469286-26C4-9950-90F7-5F508E2C4DBA}"/>
          </ac:spMkLst>
        </pc:spChg>
        <pc:spChg chg="mod">
          <ac:chgData name="BONJEAN Anne-Charlotte" userId="e948145b-2bb8-4033-b1d6-f9f503af72c9" providerId="ADAL" clId="{C37CF00B-3607-4F04-B8FB-FA733C453EB5}" dt="2025-05-13T09:07:28.384" v="320" actId="20577"/>
          <ac:spMkLst>
            <pc:docMk/>
            <pc:sldMk cId="0" sldId="273"/>
            <ac:spMk id="3" creationId="{39848840-BDF4-E25B-B449-728A73F53AE9}"/>
          </ac:spMkLst>
        </pc:spChg>
        <pc:spChg chg="del">
          <ac:chgData name="BONJEAN Anne-Charlotte" userId="e948145b-2bb8-4033-b1d6-f9f503af72c9" providerId="ADAL" clId="{C37CF00B-3607-4F04-B8FB-FA733C453EB5}" dt="2025-05-14T11:47:43.202" v="528" actId="478"/>
          <ac:spMkLst>
            <pc:docMk/>
            <pc:sldMk cId="0" sldId="273"/>
            <ac:spMk id="5" creationId="{010F4D25-D14E-59E1-FAF2-8845BA1F718C}"/>
          </ac:spMkLst>
        </pc:spChg>
      </pc:sldChg>
      <pc:sldChg chg="addSp delSp modSp mod">
        <pc:chgData name="BONJEAN Anne-Charlotte" userId="e948145b-2bb8-4033-b1d6-f9f503af72c9" providerId="ADAL" clId="{C37CF00B-3607-4F04-B8FB-FA733C453EB5}" dt="2025-05-14T11:47:57.361" v="543"/>
        <pc:sldMkLst>
          <pc:docMk/>
          <pc:sldMk cId="839731687" sldId="4011"/>
        </pc:sldMkLst>
        <pc:spChg chg="add mod">
          <ac:chgData name="BONJEAN Anne-Charlotte" userId="e948145b-2bb8-4033-b1d6-f9f503af72c9" providerId="ADAL" clId="{C37CF00B-3607-4F04-B8FB-FA733C453EB5}" dt="2025-05-14T11:47:57.361" v="543"/>
          <ac:spMkLst>
            <pc:docMk/>
            <pc:sldMk cId="839731687" sldId="4011"/>
            <ac:spMk id="2" creationId="{493ACBA5-E8A7-0EF6-6183-B390B8A4BFD4}"/>
          </ac:spMkLst>
        </pc:spChg>
        <pc:spChg chg="del">
          <ac:chgData name="BONJEAN Anne-Charlotte" userId="e948145b-2bb8-4033-b1d6-f9f503af72c9" providerId="ADAL" clId="{C37CF00B-3607-4F04-B8FB-FA733C453EB5}" dt="2025-05-14T11:47:56.975" v="542" actId="478"/>
          <ac:spMkLst>
            <pc:docMk/>
            <pc:sldMk cId="839731687" sldId="4011"/>
            <ac:spMk id="4" creationId="{EA4558CE-1C8B-6C0A-ADED-CC0C62FC80CF}"/>
          </ac:spMkLst>
        </pc:spChg>
      </pc:sldChg>
      <pc:sldChg chg="addSp delSp modSp mod">
        <pc:chgData name="BONJEAN Anne-Charlotte" userId="e948145b-2bb8-4033-b1d6-f9f503af72c9" providerId="ADAL" clId="{C37CF00B-3607-4F04-B8FB-FA733C453EB5}" dt="2025-05-14T11:47:50.787" v="537"/>
        <pc:sldMkLst>
          <pc:docMk/>
          <pc:sldMk cId="611897059" sldId="4012"/>
        </pc:sldMkLst>
        <pc:spChg chg="add mod">
          <ac:chgData name="BONJEAN Anne-Charlotte" userId="e948145b-2bb8-4033-b1d6-f9f503af72c9" providerId="ADAL" clId="{C37CF00B-3607-4F04-B8FB-FA733C453EB5}" dt="2025-05-14T11:47:50.787" v="537"/>
          <ac:spMkLst>
            <pc:docMk/>
            <pc:sldMk cId="611897059" sldId="4012"/>
            <ac:spMk id="2" creationId="{C85A16DB-A487-13FA-B8EB-2271C32D2D69}"/>
          </ac:spMkLst>
        </pc:spChg>
        <pc:spChg chg="del">
          <ac:chgData name="BONJEAN Anne-Charlotte" userId="e948145b-2bb8-4033-b1d6-f9f503af72c9" providerId="ADAL" clId="{C37CF00B-3607-4F04-B8FB-FA733C453EB5}" dt="2025-05-14T11:47:50.514" v="536" actId="478"/>
          <ac:spMkLst>
            <pc:docMk/>
            <pc:sldMk cId="611897059" sldId="4012"/>
            <ac:spMk id="4" creationId="{3AAA4205-1C3E-86EB-B945-7B12BC7013E1}"/>
          </ac:spMkLst>
        </pc:spChg>
      </pc:sldChg>
      <pc:sldChg chg="addSp delSp modSp mod">
        <pc:chgData name="BONJEAN Anne-Charlotte" userId="e948145b-2bb8-4033-b1d6-f9f503af72c9" providerId="ADAL" clId="{C37CF00B-3607-4F04-B8FB-FA733C453EB5}" dt="2025-05-14T11:47:55.124" v="541"/>
        <pc:sldMkLst>
          <pc:docMk/>
          <pc:sldMk cId="2653974500" sldId="4015"/>
        </pc:sldMkLst>
        <pc:spChg chg="add mod">
          <ac:chgData name="BONJEAN Anne-Charlotte" userId="e948145b-2bb8-4033-b1d6-f9f503af72c9" providerId="ADAL" clId="{C37CF00B-3607-4F04-B8FB-FA733C453EB5}" dt="2025-05-14T11:47:55.124" v="541"/>
          <ac:spMkLst>
            <pc:docMk/>
            <pc:sldMk cId="2653974500" sldId="4015"/>
            <ac:spMk id="2" creationId="{7F6C5CA4-C09B-32EA-3F39-DEEDCE6F20D0}"/>
          </ac:spMkLst>
        </pc:spChg>
        <pc:spChg chg="del">
          <ac:chgData name="BONJEAN Anne-Charlotte" userId="e948145b-2bb8-4033-b1d6-f9f503af72c9" providerId="ADAL" clId="{C37CF00B-3607-4F04-B8FB-FA733C453EB5}" dt="2025-05-14T11:47:54.835" v="540" actId="478"/>
          <ac:spMkLst>
            <pc:docMk/>
            <pc:sldMk cId="2653974500" sldId="4015"/>
            <ac:spMk id="9" creationId="{A6A5BECB-9967-CA7F-3FEA-2D1841BA9C79}"/>
          </ac:spMkLst>
        </pc:spChg>
      </pc:sldChg>
      <pc:sldChg chg="addSp delSp modSp mod">
        <pc:chgData name="BONJEAN Anne-Charlotte" userId="e948145b-2bb8-4033-b1d6-f9f503af72c9" providerId="ADAL" clId="{C37CF00B-3607-4F04-B8FB-FA733C453EB5}" dt="2025-05-14T11:47:53.335" v="539"/>
        <pc:sldMkLst>
          <pc:docMk/>
          <pc:sldMk cId="572361507" sldId="4016"/>
        </pc:sldMkLst>
        <pc:spChg chg="add mod">
          <ac:chgData name="BONJEAN Anne-Charlotte" userId="e948145b-2bb8-4033-b1d6-f9f503af72c9" providerId="ADAL" clId="{C37CF00B-3607-4F04-B8FB-FA733C453EB5}" dt="2025-05-14T11:47:53.335" v="539"/>
          <ac:spMkLst>
            <pc:docMk/>
            <pc:sldMk cId="572361507" sldId="4016"/>
            <ac:spMk id="2" creationId="{F4A87164-DBD9-AD66-7944-F2577997529F}"/>
          </ac:spMkLst>
        </pc:spChg>
        <pc:spChg chg="del">
          <ac:chgData name="BONJEAN Anne-Charlotte" userId="e948145b-2bb8-4033-b1d6-f9f503af72c9" providerId="ADAL" clId="{C37CF00B-3607-4F04-B8FB-FA733C453EB5}" dt="2025-05-14T11:47:52.203" v="538" actId="478"/>
          <ac:spMkLst>
            <pc:docMk/>
            <pc:sldMk cId="572361507" sldId="4016"/>
            <ac:spMk id="4" creationId="{4040845E-3212-404E-736A-5792AEC44B28}"/>
          </ac:spMkLst>
        </pc:spChg>
      </pc:sldChg>
      <pc:sldChg chg="addSp delSp modSp mod ord">
        <pc:chgData name="BONJEAN Anne-Charlotte" userId="e948145b-2bb8-4033-b1d6-f9f503af72c9" providerId="ADAL" clId="{C37CF00B-3607-4F04-B8FB-FA733C453EB5}" dt="2025-05-14T11:47:37.563" v="525"/>
        <pc:sldMkLst>
          <pc:docMk/>
          <pc:sldMk cId="1574669805" sldId="4029"/>
        </pc:sldMkLst>
        <pc:spChg chg="add mod ord">
          <ac:chgData name="BONJEAN Anne-Charlotte" userId="e948145b-2bb8-4033-b1d6-f9f503af72c9" providerId="ADAL" clId="{C37CF00B-3607-4F04-B8FB-FA733C453EB5}" dt="2025-05-13T09:08:19.112" v="407" actId="167"/>
          <ac:spMkLst>
            <pc:docMk/>
            <pc:sldMk cId="1574669805" sldId="4029"/>
            <ac:spMk id="2" creationId="{16382F59-44E1-8B29-4E7E-3BEBB2F1E2E7}"/>
          </ac:spMkLst>
        </pc:spChg>
        <pc:spChg chg="del">
          <ac:chgData name="BONJEAN Anne-Charlotte" userId="e948145b-2bb8-4033-b1d6-f9f503af72c9" providerId="ADAL" clId="{C37CF00B-3607-4F04-B8FB-FA733C453EB5}" dt="2025-05-14T11:47:36.886" v="524" actId="478"/>
          <ac:spMkLst>
            <pc:docMk/>
            <pc:sldMk cId="1574669805" sldId="4029"/>
            <ac:spMk id="17" creationId="{DA6E8353-F240-4D4B-BA63-FBB6FAAEB111}"/>
          </ac:spMkLst>
        </pc:spChg>
        <pc:spChg chg="del">
          <ac:chgData name="BONJEAN Anne-Charlotte" userId="e948145b-2bb8-4033-b1d6-f9f503af72c9" providerId="ADAL" clId="{C37CF00B-3607-4F04-B8FB-FA733C453EB5}" dt="2025-05-13T09:08:22.067" v="408" actId="478"/>
          <ac:spMkLst>
            <pc:docMk/>
            <pc:sldMk cId="1574669805" sldId="4029"/>
            <ac:spMk id="26" creationId="{C774AF4B-564D-4A95-96D5-654DA325C034}"/>
          </ac:spMkLst>
        </pc:spChg>
        <pc:spChg chg="add del mod">
          <ac:chgData name="BONJEAN Anne-Charlotte" userId="e948145b-2bb8-4033-b1d6-f9f503af72c9" providerId="ADAL" clId="{C37CF00B-3607-4F04-B8FB-FA733C453EB5}" dt="2025-05-13T09:08:26.078" v="409" actId="478"/>
          <ac:spMkLst>
            <pc:docMk/>
            <pc:sldMk cId="1574669805" sldId="4029"/>
            <ac:spMk id="27" creationId="{5E088D93-C905-00FC-8675-474A4D22DBEA}"/>
          </ac:spMkLst>
        </pc:spChg>
        <pc:spChg chg="add mod">
          <ac:chgData name="BONJEAN Anne-Charlotte" userId="e948145b-2bb8-4033-b1d6-f9f503af72c9" providerId="ADAL" clId="{C37CF00B-3607-4F04-B8FB-FA733C453EB5}" dt="2025-05-14T11:47:36.155" v="523"/>
          <ac:spMkLst>
            <pc:docMk/>
            <pc:sldMk cId="1574669805" sldId="4029"/>
            <ac:spMk id="28" creationId="{AB567ECB-EFF7-7CCA-3C54-7D652E74FBD2}"/>
          </ac:spMkLst>
        </pc:spChg>
        <pc:spChg chg="add mod">
          <ac:chgData name="BONJEAN Anne-Charlotte" userId="e948145b-2bb8-4033-b1d6-f9f503af72c9" providerId="ADAL" clId="{C37CF00B-3607-4F04-B8FB-FA733C453EB5}" dt="2025-05-14T11:47:37.563" v="525"/>
          <ac:spMkLst>
            <pc:docMk/>
            <pc:sldMk cId="1574669805" sldId="4029"/>
            <ac:spMk id="29" creationId="{DBF79185-3473-92DE-623D-91B04EF455D7}"/>
          </ac:spMkLst>
        </pc:spChg>
      </pc:sldChg>
      <pc:sldChg chg="addSp delSp modSp mod">
        <pc:chgData name="BONJEAN Anne-Charlotte" userId="e948145b-2bb8-4033-b1d6-f9f503af72c9" providerId="ADAL" clId="{C37CF00B-3607-4F04-B8FB-FA733C453EB5}" dt="2025-05-14T11:47:20.139" v="509"/>
        <pc:sldMkLst>
          <pc:docMk/>
          <pc:sldMk cId="2213431282" sldId="4030"/>
        </pc:sldMkLst>
        <pc:spChg chg="add mod">
          <ac:chgData name="BONJEAN Anne-Charlotte" userId="e948145b-2bb8-4033-b1d6-f9f503af72c9" providerId="ADAL" clId="{C37CF00B-3607-4F04-B8FB-FA733C453EB5}" dt="2025-05-14T11:47:20.139" v="509"/>
          <ac:spMkLst>
            <pc:docMk/>
            <pc:sldMk cId="2213431282" sldId="4030"/>
            <ac:spMk id="2" creationId="{B777EA31-055F-38A5-EBBA-715C79E30BDB}"/>
          </ac:spMkLst>
        </pc:spChg>
        <pc:spChg chg="del">
          <ac:chgData name="BONJEAN Anne-Charlotte" userId="e948145b-2bb8-4033-b1d6-f9f503af72c9" providerId="ADAL" clId="{C37CF00B-3607-4F04-B8FB-FA733C453EB5}" dt="2025-05-14T11:47:19.842" v="508" actId="478"/>
          <ac:spMkLst>
            <pc:docMk/>
            <pc:sldMk cId="2213431282" sldId="4030"/>
            <ac:spMk id="5" creationId="{12CAA524-5A93-46CF-3D5E-3B39617F0CC3}"/>
          </ac:spMkLst>
        </pc:spChg>
        <pc:spChg chg="mod">
          <ac:chgData name="BONJEAN Anne-Charlotte" userId="e948145b-2bb8-4033-b1d6-f9f503af72c9" providerId="ADAL" clId="{C37CF00B-3607-4F04-B8FB-FA733C453EB5}" dt="2025-05-13T09:15:10.422" v="422" actId="20577"/>
          <ac:spMkLst>
            <pc:docMk/>
            <pc:sldMk cId="2213431282" sldId="4030"/>
            <ac:spMk id="9" creationId="{E505A376-0083-8CBE-8979-17338952C17B}"/>
          </ac:spMkLst>
        </pc:spChg>
      </pc:sldChg>
      <pc:sldChg chg="addSp delSp modSp mod ord">
        <pc:chgData name="BONJEAN Anne-Charlotte" userId="e948145b-2bb8-4033-b1d6-f9f503af72c9" providerId="ADAL" clId="{C37CF00B-3607-4F04-B8FB-FA733C453EB5}" dt="2025-05-14T11:47:32.733" v="521"/>
        <pc:sldMkLst>
          <pc:docMk/>
          <pc:sldMk cId="16604928" sldId="4031"/>
        </pc:sldMkLst>
        <pc:spChg chg="add del mod">
          <ac:chgData name="BONJEAN Anne-Charlotte" userId="e948145b-2bb8-4033-b1d6-f9f503af72c9" providerId="ADAL" clId="{C37CF00B-3607-4F04-B8FB-FA733C453EB5}" dt="2025-05-13T09:08:39.272" v="412" actId="478"/>
          <ac:spMkLst>
            <pc:docMk/>
            <pc:sldMk cId="16604928" sldId="4031"/>
            <ac:spMk id="3" creationId="{F449BE70-A265-7527-AAA8-161A863E4348}"/>
          </ac:spMkLst>
        </pc:spChg>
        <pc:spChg chg="del">
          <ac:chgData name="BONJEAN Anne-Charlotte" userId="e948145b-2bb8-4033-b1d6-f9f503af72c9" providerId="ADAL" clId="{C37CF00B-3607-4F04-B8FB-FA733C453EB5}" dt="2025-05-14T11:47:32.420" v="520" actId="478"/>
          <ac:spMkLst>
            <pc:docMk/>
            <pc:sldMk cId="16604928" sldId="4031"/>
            <ac:spMk id="5" creationId="{E3CD9338-79B5-01EB-E328-A70F2568ABF4}"/>
          </ac:spMkLst>
        </pc:spChg>
        <pc:spChg chg="add mod">
          <ac:chgData name="BONJEAN Anne-Charlotte" userId="e948145b-2bb8-4033-b1d6-f9f503af72c9" providerId="ADAL" clId="{C37CF00B-3607-4F04-B8FB-FA733C453EB5}" dt="2025-05-13T09:08:37.624" v="411"/>
          <ac:spMkLst>
            <pc:docMk/>
            <pc:sldMk cId="16604928" sldId="4031"/>
            <ac:spMk id="6" creationId="{95482288-9141-44BD-F4C2-D548CD0C0FD7}"/>
          </ac:spMkLst>
        </pc:spChg>
        <pc:spChg chg="add mod">
          <ac:chgData name="BONJEAN Anne-Charlotte" userId="e948145b-2bb8-4033-b1d6-f9f503af72c9" providerId="ADAL" clId="{C37CF00B-3607-4F04-B8FB-FA733C453EB5}" dt="2025-05-14T11:47:32.733" v="521"/>
          <ac:spMkLst>
            <pc:docMk/>
            <pc:sldMk cId="16604928" sldId="4031"/>
            <ac:spMk id="7" creationId="{9112FD1B-4A22-481E-5F5D-66A1083F90F4}"/>
          </ac:spMkLst>
        </pc:spChg>
        <pc:spChg chg="del">
          <ac:chgData name="BONJEAN Anne-Charlotte" userId="e948145b-2bb8-4033-b1d6-f9f503af72c9" providerId="ADAL" clId="{C37CF00B-3607-4F04-B8FB-FA733C453EB5}" dt="2025-05-13T09:08:37.361" v="410" actId="478"/>
          <ac:spMkLst>
            <pc:docMk/>
            <pc:sldMk cId="16604928" sldId="4031"/>
            <ac:spMk id="200" creationId="{00000000-0000-0000-0000-000000000000}"/>
          </ac:spMkLst>
        </pc:spChg>
      </pc:sldChg>
      <pc:sldChg chg="addSp delSp modSp mod modNotesTx">
        <pc:chgData name="BONJEAN Anne-Charlotte" userId="e948145b-2bb8-4033-b1d6-f9f503af72c9" providerId="ADAL" clId="{C37CF00B-3607-4F04-B8FB-FA733C453EB5}" dt="2025-05-14T12:54:25.222" v="1687" actId="1076"/>
        <pc:sldMkLst>
          <pc:docMk/>
          <pc:sldMk cId="1765404803" sldId="4239"/>
        </pc:sldMkLst>
        <pc:spChg chg="del">
          <ac:chgData name="BONJEAN Anne-Charlotte" userId="e948145b-2bb8-4033-b1d6-f9f503af72c9" providerId="ADAL" clId="{C37CF00B-3607-4F04-B8FB-FA733C453EB5}" dt="2025-05-14T11:47:02.009" v="496" actId="478"/>
          <ac:spMkLst>
            <pc:docMk/>
            <pc:sldMk cId="1765404803" sldId="4239"/>
            <ac:spMk id="3" creationId="{46C06BB2-5E63-6894-D02C-6A33ADBEE6A0}"/>
          </ac:spMkLst>
        </pc:spChg>
        <pc:spChg chg="del">
          <ac:chgData name="BONJEAN Anne-Charlotte" userId="e948145b-2bb8-4033-b1d6-f9f503af72c9" providerId="ADAL" clId="{C37CF00B-3607-4F04-B8FB-FA733C453EB5}" dt="2025-05-14T12:22:14.848" v="618" actId="478"/>
          <ac:spMkLst>
            <pc:docMk/>
            <pc:sldMk cId="1765404803" sldId="4239"/>
            <ac:spMk id="5" creationId="{CDE82870-F888-085A-0B41-0DF85A1CFCD5}"/>
          </ac:spMkLst>
        </pc:spChg>
        <pc:spChg chg="del">
          <ac:chgData name="BONJEAN Anne-Charlotte" userId="e948145b-2bb8-4033-b1d6-f9f503af72c9" providerId="ADAL" clId="{C37CF00B-3607-4F04-B8FB-FA733C453EB5}" dt="2025-05-13T09:16:16.063" v="492" actId="478"/>
          <ac:spMkLst>
            <pc:docMk/>
            <pc:sldMk cId="1765404803" sldId="4239"/>
            <ac:spMk id="6" creationId="{E7BB8269-2666-BBBB-F612-8F596185B5FE}"/>
          </ac:spMkLst>
        </pc:spChg>
        <pc:spChg chg="add del mod">
          <ac:chgData name="BONJEAN Anne-Charlotte" userId="e948145b-2bb8-4033-b1d6-f9f503af72c9" providerId="ADAL" clId="{C37CF00B-3607-4F04-B8FB-FA733C453EB5}" dt="2025-05-13T09:16:04.150" v="465" actId="478"/>
          <ac:spMkLst>
            <pc:docMk/>
            <pc:sldMk cId="1765404803" sldId="4239"/>
            <ac:spMk id="7" creationId="{D6DDE408-6F46-37D3-C7E3-1B639F8F4598}"/>
          </ac:spMkLst>
        </pc:spChg>
        <pc:spChg chg="add mod">
          <ac:chgData name="BONJEAN Anne-Charlotte" userId="e948145b-2bb8-4033-b1d6-f9f503af72c9" providerId="ADAL" clId="{C37CF00B-3607-4F04-B8FB-FA733C453EB5}" dt="2025-05-14T11:47:02.514" v="497"/>
          <ac:spMkLst>
            <pc:docMk/>
            <pc:sldMk cId="1765404803" sldId="4239"/>
            <ac:spMk id="9" creationId="{46A46038-2030-D069-D4B8-E5E9715BBD4A}"/>
          </ac:spMkLst>
        </pc:spChg>
        <pc:spChg chg="add mod">
          <ac:chgData name="BONJEAN Anne-Charlotte" userId="e948145b-2bb8-4033-b1d6-f9f503af72c9" providerId="ADAL" clId="{C37CF00B-3607-4F04-B8FB-FA733C453EB5}" dt="2025-05-14T12:54:06.457" v="1684" actId="14100"/>
          <ac:spMkLst>
            <pc:docMk/>
            <pc:sldMk cId="1765404803" sldId="4239"/>
            <ac:spMk id="11" creationId="{58350CBF-6408-081E-8A35-EB2C519C7A2D}"/>
          </ac:spMkLst>
        </pc:spChg>
        <pc:spChg chg="mod">
          <ac:chgData name="BONJEAN Anne-Charlotte" userId="e948145b-2bb8-4033-b1d6-f9f503af72c9" providerId="ADAL" clId="{C37CF00B-3607-4F04-B8FB-FA733C453EB5}" dt="2025-05-13T09:16:09.976" v="491" actId="20577"/>
          <ac:spMkLst>
            <pc:docMk/>
            <pc:sldMk cId="1765404803" sldId="4239"/>
            <ac:spMk id="14" creationId="{95F0BB66-5452-80DE-85B2-57F9E1FF3DBE}"/>
          </ac:spMkLst>
        </pc:spChg>
        <pc:spChg chg="del mod">
          <ac:chgData name="BONJEAN Anne-Charlotte" userId="e948145b-2bb8-4033-b1d6-f9f503af72c9" providerId="ADAL" clId="{C37CF00B-3607-4F04-B8FB-FA733C453EB5}" dt="2025-05-13T09:15:57.103" v="462" actId="478"/>
          <ac:spMkLst>
            <pc:docMk/>
            <pc:sldMk cId="1765404803" sldId="4239"/>
            <ac:spMk id="15" creationId="{51902C2B-0B78-F962-E0DF-98B7963C56A0}"/>
          </ac:spMkLst>
        </pc:spChg>
        <pc:spChg chg="add del mod">
          <ac:chgData name="BONJEAN Anne-Charlotte" userId="e948145b-2bb8-4033-b1d6-f9f503af72c9" providerId="ADAL" clId="{C37CF00B-3607-4F04-B8FB-FA733C453EB5}" dt="2025-05-14T12:22:16.595" v="619" actId="478"/>
          <ac:spMkLst>
            <pc:docMk/>
            <pc:sldMk cId="1765404803" sldId="4239"/>
            <ac:spMk id="17" creationId="{ADC22692-23F5-729C-B977-44527436A18D}"/>
          </ac:spMkLst>
        </pc:spChg>
        <pc:spChg chg="add mod">
          <ac:chgData name="BONJEAN Anne-Charlotte" userId="e948145b-2bb8-4033-b1d6-f9f503af72c9" providerId="ADAL" clId="{C37CF00B-3607-4F04-B8FB-FA733C453EB5}" dt="2025-05-14T12:54:12.721" v="1685" actId="1076"/>
          <ac:spMkLst>
            <pc:docMk/>
            <pc:sldMk cId="1765404803" sldId="4239"/>
            <ac:spMk id="18" creationId="{AB4829A4-DBC3-00F9-EB84-A5F52E1A9A84}"/>
          </ac:spMkLst>
        </pc:spChg>
        <pc:spChg chg="add mod">
          <ac:chgData name="BONJEAN Anne-Charlotte" userId="e948145b-2bb8-4033-b1d6-f9f503af72c9" providerId="ADAL" clId="{C37CF00B-3607-4F04-B8FB-FA733C453EB5}" dt="2025-05-14T12:53:57.952" v="1680" actId="14100"/>
          <ac:spMkLst>
            <pc:docMk/>
            <pc:sldMk cId="1765404803" sldId="4239"/>
            <ac:spMk id="21" creationId="{463B4476-B965-49CA-8496-116B605D1038}"/>
          </ac:spMkLst>
        </pc:spChg>
        <pc:picChg chg="del">
          <ac:chgData name="BONJEAN Anne-Charlotte" userId="e948145b-2bb8-4033-b1d6-f9f503af72c9" providerId="ADAL" clId="{C37CF00B-3607-4F04-B8FB-FA733C453EB5}" dt="2025-05-13T09:16:25.535" v="495" actId="478"/>
          <ac:picMkLst>
            <pc:docMk/>
            <pc:sldMk cId="1765404803" sldId="4239"/>
            <ac:picMk id="8" creationId="{520ABE32-353E-6978-C0EE-78A7C2599BA2}"/>
          </ac:picMkLst>
        </pc:picChg>
        <pc:picChg chg="del">
          <ac:chgData name="BONJEAN Anne-Charlotte" userId="e948145b-2bb8-4033-b1d6-f9f503af72c9" providerId="ADAL" clId="{C37CF00B-3607-4F04-B8FB-FA733C453EB5}" dt="2025-05-13T09:16:21.810" v="493" actId="478"/>
          <ac:picMkLst>
            <pc:docMk/>
            <pc:sldMk cId="1765404803" sldId="4239"/>
            <ac:picMk id="10" creationId="{059BE25C-D12E-49EF-5CAB-B21C9EBD2E97}"/>
          </ac:picMkLst>
        </pc:picChg>
        <pc:picChg chg="del">
          <ac:chgData name="BONJEAN Anne-Charlotte" userId="e948145b-2bb8-4033-b1d6-f9f503af72c9" providerId="ADAL" clId="{C37CF00B-3607-4F04-B8FB-FA733C453EB5}" dt="2025-05-13T09:16:22.878" v="494" actId="478"/>
          <ac:picMkLst>
            <pc:docMk/>
            <pc:sldMk cId="1765404803" sldId="4239"/>
            <ac:picMk id="12" creationId="{F16EECAE-BCAB-E4E8-3063-4D468ADA6C93}"/>
          </ac:picMkLst>
        </pc:picChg>
        <pc:picChg chg="add mod">
          <ac:chgData name="BONJEAN Anne-Charlotte" userId="e948145b-2bb8-4033-b1d6-f9f503af72c9" providerId="ADAL" clId="{C37CF00B-3607-4F04-B8FB-FA733C453EB5}" dt="2025-05-14T12:54:20.886" v="1686" actId="1076"/>
          <ac:picMkLst>
            <pc:docMk/>
            <pc:sldMk cId="1765404803" sldId="4239"/>
            <ac:picMk id="20" creationId="{DBC28DF5-1BE6-7E6F-8E25-C219D8C8DC19}"/>
          </ac:picMkLst>
        </pc:picChg>
        <pc:picChg chg="add mod">
          <ac:chgData name="BONJEAN Anne-Charlotte" userId="e948145b-2bb8-4033-b1d6-f9f503af72c9" providerId="ADAL" clId="{C37CF00B-3607-4F04-B8FB-FA733C453EB5}" dt="2025-05-14T12:54:25.222" v="1687" actId="1076"/>
          <ac:picMkLst>
            <pc:docMk/>
            <pc:sldMk cId="1765404803" sldId="4239"/>
            <ac:picMk id="23" creationId="{E950F661-BC1A-4614-8157-D974ECBA6028}"/>
          </ac:picMkLst>
        </pc:picChg>
      </pc:sldChg>
      <pc:sldChg chg="addSp delSp modSp mod">
        <pc:chgData name="BONJEAN Anne-Charlotte" userId="e948145b-2bb8-4033-b1d6-f9f503af72c9" providerId="ADAL" clId="{C37CF00B-3607-4F04-B8FB-FA733C453EB5}" dt="2025-05-14T11:47:04.890" v="499"/>
        <pc:sldMkLst>
          <pc:docMk/>
          <pc:sldMk cId="1942778339" sldId="4240"/>
        </pc:sldMkLst>
        <pc:spChg chg="add mod">
          <ac:chgData name="BONJEAN Anne-Charlotte" userId="e948145b-2bb8-4033-b1d6-f9f503af72c9" providerId="ADAL" clId="{C37CF00B-3607-4F04-B8FB-FA733C453EB5}" dt="2025-05-14T11:47:04.890" v="499"/>
          <ac:spMkLst>
            <pc:docMk/>
            <pc:sldMk cId="1942778339" sldId="4240"/>
            <ac:spMk id="3" creationId="{914CE6D6-C929-6A0F-0059-C16C6BE3AD75}"/>
          </ac:spMkLst>
        </pc:spChg>
        <pc:spChg chg="del">
          <ac:chgData name="BONJEAN Anne-Charlotte" userId="e948145b-2bb8-4033-b1d6-f9f503af72c9" providerId="ADAL" clId="{C37CF00B-3607-4F04-B8FB-FA733C453EB5}" dt="2025-05-14T11:47:04.614" v="498" actId="478"/>
          <ac:spMkLst>
            <pc:docMk/>
            <pc:sldMk cId="1942778339" sldId="4240"/>
            <ac:spMk id="4" creationId="{F8DBB43F-C70B-C122-32AD-A0AE6A6B41D7}"/>
          </ac:spMkLst>
        </pc:spChg>
        <pc:spChg chg="mod">
          <ac:chgData name="BONJEAN Anne-Charlotte" userId="e948145b-2bb8-4033-b1d6-f9f503af72c9" providerId="ADAL" clId="{C37CF00B-3607-4F04-B8FB-FA733C453EB5}" dt="2025-05-13T09:15:49.699" v="459" actId="20577"/>
          <ac:spMkLst>
            <pc:docMk/>
            <pc:sldMk cId="1942778339" sldId="4240"/>
            <ac:spMk id="292" creationId="{00000000-0000-0000-0000-000000000000}"/>
          </ac:spMkLst>
        </pc:spChg>
      </pc:sldChg>
      <pc:sldChg chg="addSp delSp modSp mod ord modNotesTx">
        <pc:chgData name="BONJEAN Anne-Charlotte" userId="e948145b-2bb8-4033-b1d6-f9f503af72c9" providerId="ADAL" clId="{C37CF00B-3607-4F04-B8FB-FA733C453EB5}" dt="2025-05-14T12:30:51.421" v="1676" actId="1076"/>
        <pc:sldMkLst>
          <pc:docMk/>
          <pc:sldMk cId="2907195948" sldId="4241"/>
        </pc:sldMkLst>
        <pc:spChg chg="mod">
          <ac:chgData name="BONJEAN Anne-Charlotte" userId="e948145b-2bb8-4033-b1d6-f9f503af72c9" providerId="ADAL" clId="{C37CF00B-3607-4F04-B8FB-FA733C453EB5}" dt="2025-05-14T12:17:03.214" v="577" actId="20577"/>
          <ac:spMkLst>
            <pc:docMk/>
            <pc:sldMk cId="2907195948" sldId="4241"/>
            <ac:spMk id="2" creationId="{99246F5A-867E-7654-E203-646DA7CBFB9A}"/>
          </ac:spMkLst>
        </pc:spChg>
        <pc:spChg chg="del">
          <ac:chgData name="BONJEAN Anne-Charlotte" userId="e948145b-2bb8-4033-b1d6-f9f503af72c9" providerId="ADAL" clId="{C37CF00B-3607-4F04-B8FB-FA733C453EB5}" dt="2025-05-14T11:47:08.280" v="500" actId="478"/>
          <ac:spMkLst>
            <pc:docMk/>
            <pc:sldMk cId="2907195948" sldId="4241"/>
            <ac:spMk id="3" creationId="{46C06BB2-5E63-6894-D02C-6A33ADBEE6A0}"/>
          </ac:spMkLst>
        </pc:spChg>
        <pc:spChg chg="mod">
          <ac:chgData name="BONJEAN Anne-Charlotte" userId="e948145b-2bb8-4033-b1d6-f9f503af72c9" providerId="ADAL" clId="{C37CF00B-3607-4F04-B8FB-FA733C453EB5}" dt="2025-05-14T12:17:43.157" v="595"/>
          <ac:spMkLst>
            <pc:docMk/>
            <pc:sldMk cId="2907195948" sldId="4241"/>
            <ac:spMk id="5" creationId="{A9EDF1AF-C3CA-A346-F1CE-D0C8AAA1C7F3}"/>
          </ac:spMkLst>
        </pc:spChg>
        <pc:spChg chg="add mod">
          <ac:chgData name="BONJEAN Anne-Charlotte" userId="e948145b-2bb8-4033-b1d6-f9f503af72c9" providerId="ADAL" clId="{C37CF00B-3607-4F04-B8FB-FA733C453EB5}" dt="2025-05-14T11:47:08.704" v="501"/>
          <ac:spMkLst>
            <pc:docMk/>
            <pc:sldMk cId="2907195948" sldId="4241"/>
            <ac:spMk id="6" creationId="{5488ED35-6E77-C905-8FF6-62D9E36DA114}"/>
          </ac:spMkLst>
        </pc:spChg>
        <pc:spChg chg="mod">
          <ac:chgData name="BONJEAN Anne-Charlotte" userId="e948145b-2bb8-4033-b1d6-f9f503af72c9" providerId="ADAL" clId="{C37CF00B-3607-4F04-B8FB-FA733C453EB5}" dt="2025-05-14T12:30:42.532" v="1675" actId="313"/>
          <ac:spMkLst>
            <pc:docMk/>
            <pc:sldMk cId="2907195948" sldId="4241"/>
            <ac:spMk id="18" creationId="{C2AB1FE7-38D0-2469-BD30-01E31B72897E}"/>
          </ac:spMkLst>
        </pc:spChg>
        <pc:spChg chg="mod">
          <ac:chgData name="BONJEAN Anne-Charlotte" userId="e948145b-2bb8-4033-b1d6-f9f503af72c9" providerId="ADAL" clId="{C37CF00B-3607-4F04-B8FB-FA733C453EB5}" dt="2025-05-14T12:30:51.421" v="1676" actId="1076"/>
          <ac:spMkLst>
            <pc:docMk/>
            <pc:sldMk cId="2907195948" sldId="4241"/>
            <ac:spMk id="20" creationId="{C5A55D73-78BD-87B3-3588-CD10A80A9CE0}"/>
          </ac:spMkLst>
        </pc:spChg>
        <pc:spChg chg="mod">
          <ac:chgData name="BONJEAN Anne-Charlotte" userId="e948145b-2bb8-4033-b1d6-f9f503af72c9" providerId="ADAL" clId="{C37CF00B-3607-4F04-B8FB-FA733C453EB5}" dt="2025-05-14T12:29:03.249" v="1375" actId="20577"/>
          <ac:spMkLst>
            <pc:docMk/>
            <pc:sldMk cId="2907195948" sldId="4241"/>
            <ac:spMk id="21" creationId="{E7231382-5A4C-6F8A-24D5-01B0FF270851}"/>
          </ac:spMkLst>
        </pc:spChg>
        <pc:spChg chg="mod">
          <ac:chgData name="BONJEAN Anne-Charlotte" userId="e948145b-2bb8-4033-b1d6-f9f503af72c9" providerId="ADAL" clId="{C37CF00B-3607-4F04-B8FB-FA733C453EB5}" dt="2025-05-14T12:30:29.589" v="1668" actId="14100"/>
          <ac:spMkLst>
            <pc:docMk/>
            <pc:sldMk cId="2907195948" sldId="4241"/>
            <ac:spMk id="25" creationId="{FF0E9AA9-DC8C-A568-B1CE-D18EB71BBDE5}"/>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fr-FR" sz="1200" b="0" i="0" u="none" strike="noStrike" cap="none">
                <a:solidFill>
                  <a:schemeClr val="dk1"/>
                </a:solidFill>
                <a:latin typeface="Calibri"/>
                <a:ea typeface="Calibri"/>
                <a:cs typeface="Calibri"/>
                <a:sym typeface="Calibri"/>
              </a:rPr>
              <a:t>‹N°›</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0" name="Google Shape;12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1" name="Google Shape;12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fr-FR"/>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ADF2C3B-CA45-4175-9520-CE406756BE8A}" type="slidenum">
              <a:rPr lang="fr-FR" smtClean="0"/>
              <a:t>2</a:t>
            </a:fld>
            <a:endParaRPr lang="fr-FR"/>
          </a:p>
        </p:txBody>
      </p:sp>
    </p:spTree>
    <p:extLst>
      <p:ext uri="{BB962C8B-B14F-4D97-AF65-F5344CB8AC3E}">
        <p14:creationId xmlns:p14="http://schemas.microsoft.com/office/powerpoint/2010/main" val="42858293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ADF2C3B-CA45-4175-9520-CE406756BE8A}" type="slidenum">
              <a:rPr lang="fr-FR" smtClean="0"/>
              <a:t>3</a:t>
            </a:fld>
            <a:endParaRPr lang="fr-FR"/>
          </a:p>
        </p:txBody>
      </p:sp>
    </p:spTree>
    <p:extLst>
      <p:ext uri="{BB962C8B-B14F-4D97-AF65-F5344CB8AC3E}">
        <p14:creationId xmlns:p14="http://schemas.microsoft.com/office/powerpoint/2010/main" val="7607969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ADF2C3B-CA45-4175-9520-CE406756BE8A}" type="slidenum">
              <a:rPr lang="fr-FR" smtClean="0"/>
              <a:t>4</a:t>
            </a:fld>
            <a:endParaRPr lang="fr-FR"/>
          </a:p>
        </p:txBody>
      </p:sp>
    </p:spTree>
    <p:extLst>
      <p:ext uri="{BB962C8B-B14F-4D97-AF65-F5344CB8AC3E}">
        <p14:creationId xmlns:p14="http://schemas.microsoft.com/office/powerpoint/2010/main" val="6735716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ADF2C3B-CA45-4175-9520-CE406756BE8A}" type="slidenum">
              <a:rPr lang="fr-FR" smtClean="0"/>
              <a:t>5</a:t>
            </a:fld>
            <a:endParaRPr lang="fr-FR"/>
          </a:p>
        </p:txBody>
      </p:sp>
    </p:spTree>
    <p:extLst>
      <p:ext uri="{BB962C8B-B14F-4D97-AF65-F5344CB8AC3E}">
        <p14:creationId xmlns:p14="http://schemas.microsoft.com/office/powerpoint/2010/main" val="37333757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1" name="Google Shape;131;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1" name="Google Shape;141;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3" name="Google Shape;153;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fr-FR"/>
              <a:t>8</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4"/>
        <p:cNvGrpSpPr/>
        <p:nvPr/>
      </p:nvGrpSpPr>
      <p:grpSpPr>
        <a:xfrm>
          <a:off x="0" y="0"/>
          <a:ext cx="0" cy="0"/>
          <a:chOff x="0" y="0"/>
          <a:chExt cx="0" cy="0"/>
        </a:xfrm>
      </p:grpSpPr>
      <p:sp>
        <p:nvSpPr>
          <p:cNvPr id="405" name="Google Shape;405;g24938521cb8_0_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06" name="Google Shape;406;g24938521cb8_0_4: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chemeClr val="dk1"/>
              </a:buClr>
              <a:buSzPts val="1200"/>
              <a:buFont typeface="Calibri"/>
              <a:buNone/>
            </a:pPr>
            <a:endParaRPr/>
          </a:p>
        </p:txBody>
      </p:sp>
      <p:sp>
        <p:nvSpPr>
          <p:cNvPr id="407" name="Google Shape;407;g24938521cb8_0_4: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fr-FR"/>
              <a:t>9</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1"/>
        <p:cNvGrpSpPr/>
        <p:nvPr/>
      </p:nvGrpSpPr>
      <p:grpSpPr>
        <a:xfrm>
          <a:off x="0" y="0"/>
          <a:ext cx="0" cy="0"/>
          <a:chOff x="0" y="0"/>
          <a:chExt cx="0" cy="0"/>
        </a:xfrm>
      </p:grpSpPr>
      <p:sp>
        <p:nvSpPr>
          <p:cNvPr id="192" name="Google Shape;192;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3" name="Google Shape;193;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just" rtl="0">
              <a:spcBef>
                <a:spcPts val="0"/>
              </a:spcBef>
              <a:spcAft>
                <a:spcPts val="0"/>
              </a:spcAft>
              <a:buNone/>
            </a:pPr>
            <a:r>
              <a:rPr lang="fr-FR"/>
              <a:t>Chaque concept à un apport spécifique. </a:t>
            </a:r>
            <a:endParaRPr/>
          </a:p>
          <a:p>
            <a:pPr marL="0" lvl="0" indent="0" algn="just" rtl="0">
              <a:spcBef>
                <a:spcPts val="0"/>
              </a:spcBef>
              <a:spcAft>
                <a:spcPts val="0"/>
              </a:spcAft>
              <a:buNone/>
            </a:pPr>
            <a:r>
              <a:rPr lang="fr-FR"/>
              <a:t>Après comparaison avec une vingtaine de concepts, li n’y a pas d’équivalent. </a:t>
            </a:r>
            <a:endParaRPr/>
          </a:p>
          <a:p>
            <a:pPr marL="0" lvl="0" indent="0" algn="just" rtl="0">
              <a:spcBef>
                <a:spcPts val="0"/>
              </a:spcBef>
              <a:spcAft>
                <a:spcPts val="0"/>
              </a:spcAft>
              <a:buNone/>
            </a:pPr>
            <a:r>
              <a:rPr lang="fr-FR"/>
              <a:t>Les LT s’intègrent dans l’économie circulaire avec un questionnement du besoin en point de départ. </a:t>
            </a:r>
            <a:endParaRPr/>
          </a:p>
          <a:p>
            <a:pPr marL="0" lvl="0" indent="0" algn="just" rtl="0">
              <a:spcBef>
                <a:spcPts val="0"/>
              </a:spcBef>
              <a:spcAft>
                <a:spcPts val="0"/>
              </a:spcAft>
              <a:buNone/>
            </a:pPr>
            <a:r>
              <a:rPr lang="fr-FR"/>
              <a:t>L’innovation frugale est le concept le plus proche dans la finalité même si la genèse des deux concepts est différente. </a:t>
            </a:r>
            <a:endParaRPr/>
          </a:p>
        </p:txBody>
      </p:sp>
      <p:sp>
        <p:nvSpPr>
          <p:cNvPr id="194" name="Google Shape;194;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fr-FR"/>
              <a:t>10</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ADF2C3B-CA45-4175-9520-CE406756BE8A}" type="slidenum">
              <a:rPr lang="fr-FR" smtClean="0"/>
              <a:t>11</a:t>
            </a:fld>
            <a:endParaRPr lang="fr-FR"/>
          </a:p>
        </p:txBody>
      </p:sp>
    </p:spTree>
    <p:extLst>
      <p:ext uri="{BB962C8B-B14F-4D97-AF65-F5344CB8AC3E}">
        <p14:creationId xmlns:p14="http://schemas.microsoft.com/office/powerpoint/2010/main" val="321594396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1"/>
        <p:cNvGrpSpPr/>
        <p:nvPr/>
      </p:nvGrpSpPr>
      <p:grpSpPr>
        <a:xfrm>
          <a:off x="0" y="0"/>
          <a:ext cx="0" cy="0"/>
          <a:chOff x="0" y="0"/>
          <a:chExt cx="0" cy="0"/>
        </a:xfrm>
      </p:grpSpPr>
      <p:sp>
        <p:nvSpPr>
          <p:cNvPr id="192" name="Google Shape;192;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3" name="Google Shape;193;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just" rtl="0">
              <a:spcBef>
                <a:spcPts val="0"/>
              </a:spcBef>
              <a:spcAft>
                <a:spcPts val="0"/>
              </a:spcAft>
              <a:buNone/>
            </a:pPr>
            <a:r>
              <a:rPr lang="fr-FR"/>
              <a:t>Chaque concept à un apport spécifique. </a:t>
            </a:r>
            <a:endParaRPr/>
          </a:p>
          <a:p>
            <a:pPr marL="0" lvl="0" indent="0" algn="just" rtl="0">
              <a:spcBef>
                <a:spcPts val="0"/>
              </a:spcBef>
              <a:spcAft>
                <a:spcPts val="0"/>
              </a:spcAft>
              <a:buNone/>
            </a:pPr>
            <a:r>
              <a:rPr lang="fr-FR"/>
              <a:t>Après comparaison avec une vingtaine de concepts, li n’y a pas d’équivalent. </a:t>
            </a:r>
            <a:endParaRPr/>
          </a:p>
          <a:p>
            <a:pPr marL="0" lvl="0" indent="0" algn="just" rtl="0">
              <a:spcBef>
                <a:spcPts val="0"/>
              </a:spcBef>
              <a:spcAft>
                <a:spcPts val="0"/>
              </a:spcAft>
              <a:buNone/>
            </a:pPr>
            <a:r>
              <a:rPr lang="fr-FR"/>
              <a:t>Les LT s’intègrent dans l’économie circulaire avec un questionnement du besoin en point de départ. </a:t>
            </a:r>
            <a:endParaRPr/>
          </a:p>
          <a:p>
            <a:pPr marL="0" lvl="0" indent="0" algn="just" rtl="0">
              <a:spcBef>
                <a:spcPts val="0"/>
              </a:spcBef>
              <a:spcAft>
                <a:spcPts val="0"/>
              </a:spcAft>
              <a:buNone/>
            </a:pPr>
            <a:r>
              <a:rPr lang="fr-FR"/>
              <a:t>L’innovation frugale est le concept le plus proche dans la finalité même si la genèse des deux concepts est différente. </a:t>
            </a:r>
            <a:endParaRPr/>
          </a:p>
        </p:txBody>
      </p:sp>
      <p:sp>
        <p:nvSpPr>
          <p:cNvPr id="194" name="Google Shape;194;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fr-FR"/>
              <a:t>12</a:t>
            </a:fld>
            <a:endParaRPr/>
          </a:p>
        </p:txBody>
      </p:sp>
    </p:spTree>
    <p:extLst>
      <p:ext uri="{BB962C8B-B14F-4D97-AF65-F5344CB8AC3E}">
        <p14:creationId xmlns:p14="http://schemas.microsoft.com/office/powerpoint/2010/main" val="184763943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4"/>
        <p:cNvGrpSpPr/>
        <p:nvPr/>
      </p:nvGrpSpPr>
      <p:grpSpPr>
        <a:xfrm>
          <a:off x="0" y="0"/>
          <a:ext cx="0" cy="0"/>
          <a:chOff x="0" y="0"/>
          <a:chExt cx="0" cy="0"/>
        </a:xfrm>
      </p:grpSpPr>
      <p:sp>
        <p:nvSpPr>
          <p:cNvPr id="205" name="Google Shape;205;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6" name="Google Shape;206;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4"/>
        <p:cNvGrpSpPr/>
        <p:nvPr/>
      </p:nvGrpSpPr>
      <p:grpSpPr>
        <a:xfrm>
          <a:off x="0" y="0"/>
          <a:ext cx="0" cy="0"/>
          <a:chOff x="0" y="0"/>
          <a:chExt cx="0" cy="0"/>
        </a:xfrm>
      </p:grpSpPr>
      <p:sp>
        <p:nvSpPr>
          <p:cNvPr id="215" name="Google Shape;215;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6" name="Google Shape;216;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chemeClr val="dk1"/>
              </a:buClr>
              <a:buSzPts val="1200"/>
              <a:buFont typeface="Calibri"/>
              <a:buNone/>
            </a:pPr>
            <a:endParaRPr/>
          </a:p>
        </p:txBody>
      </p:sp>
      <p:sp>
        <p:nvSpPr>
          <p:cNvPr id="217" name="Google Shape;217;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fr-FR"/>
              <a:t>14</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5"/>
        <p:cNvGrpSpPr/>
        <p:nvPr/>
      </p:nvGrpSpPr>
      <p:grpSpPr>
        <a:xfrm>
          <a:off x="0" y="0"/>
          <a:ext cx="0" cy="0"/>
          <a:chOff x="0" y="0"/>
          <a:chExt cx="0" cy="0"/>
        </a:xfrm>
      </p:grpSpPr>
      <p:sp>
        <p:nvSpPr>
          <p:cNvPr id="226" name="Google Shape;22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27" name="Google Shape;227;p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28" name="Google Shape;228;p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fr-FR"/>
              <a:t>15</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8"/>
        <p:cNvGrpSpPr/>
        <p:nvPr/>
      </p:nvGrpSpPr>
      <p:grpSpPr>
        <a:xfrm>
          <a:off x="0" y="0"/>
          <a:ext cx="0" cy="0"/>
          <a:chOff x="0" y="0"/>
          <a:chExt cx="0" cy="0"/>
        </a:xfrm>
      </p:grpSpPr>
      <p:sp>
        <p:nvSpPr>
          <p:cNvPr id="289" name="Google Shape;289;p1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90" name="Google Shape;290;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9"/>
        <p:cNvGrpSpPr/>
        <p:nvPr/>
      </p:nvGrpSpPr>
      <p:grpSpPr>
        <a:xfrm>
          <a:off x="0" y="0"/>
          <a:ext cx="0" cy="0"/>
          <a:chOff x="0" y="0"/>
          <a:chExt cx="0" cy="0"/>
        </a:xfrm>
      </p:grpSpPr>
      <p:sp>
        <p:nvSpPr>
          <p:cNvPr id="300" name="Google Shape;300;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01" name="Google Shape;301;p1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chemeClr val="dk1"/>
              </a:buClr>
              <a:buSzPts val="1200"/>
              <a:buFont typeface="Calibri"/>
              <a:buNone/>
            </a:pPr>
            <a:endParaRPr/>
          </a:p>
        </p:txBody>
      </p:sp>
      <p:sp>
        <p:nvSpPr>
          <p:cNvPr id="302" name="Google Shape;302;p1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fr-FR"/>
              <a:t>17</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9"/>
        <p:cNvGrpSpPr/>
        <p:nvPr/>
      </p:nvGrpSpPr>
      <p:grpSpPr>
        <a:xfrm>
          <a:off x="0" y="0"/>
          <a:ext cx="0" cy="0"/>
          <a:chOff x="0" y="0"/>
          <a:chExt cx="0" cy="0"/>
        </a:xfrm>
      </p:grpSpPr>
      <p:sp>
        <p:nvSpPr>
          <p:cNvPr id="300" name="Google Shape;300;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01" name="Google Shape;301;p1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chemeClr val="dk1"/>
              </a:buClr>
              <a:buSzPts val="1200"/>
              <a:buFont typeface="Calibri"/>
              <a:buNone/>
            </a:pPr>
            <a:endParaRPr/>
          </a:p>
        </p:txBody>
      </p:sp>
      <p:sp>
        <p:nvSpPr>
          <p:cNvPr id="302" name="Google Shape;302;p1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fr-FR"/>
              <a:t>18</a:t>
            </a:fld>
            <a:endParaRPr/>
          </a:p>
        </p:txBody>
      </p:sp>
    </p:spTree>
    <p:extLst>
      <p:ext uri="{BB962C8B-B14F-4D97-AF65-F5344CB8AC3E}">
        <p14:creationId xmlns:p14="http://schemas.microsoft.com/office/powerpoint/2010/main" val="200160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6"/>
        <p:cNvGrpSpPr/>
        <p:nvPr/>
      </p:nvGrpSpPr>
      <p:grpSpPr>
        <a:xfrm>
          <a:off x="0" y="0"/>
          <a:ext cx="0" cy="0"/>
          <a:chOff x="0" y="0"/>
          <a:chExt cx="0" cy="0"/>
        </a:xfrm>
      </p:grpSpPr>
      <p:sp>
        <p:nvSpPr>
          <p:cNvPr id="377" name="Google Shape;377;g248652b56cf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78" name="Google Shape;378;g248652b56cf_0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chemeClr val="dk1"/>
              </a:buClr>
              <a:buSzPts val="1200"/>
              <a:buFont typeface="Calibri"/>
              <a:buNone/>
            </a:pPr>
            <a:endParaRPr/>
          </a:p>
        </p:txBody>
      </p:sp>
      <p:sp>
        <p:nvSpPr>
          <p:cNvPr id="379" name="Google Shape;379;g248652b56cf_0_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fr-FR"/>
              <a:t>19</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8"/>
        <p:cNvGrpSpPr/>
        <p:nvPr/>
      </p:nvGrpSpPr>
      <p:grpSpPr>
        <a:xfrm>
          <a:off x="0" y="0"/>
          <a:ext cx="0" cy="0"/>
          <a:chOff x="0" y="0"/>
          <a:chExt cx="0" cy="0"/>
        </a:xfrm>
      </p:grpSpPr>
      <p:sp>
        <p:nvSpPr>
          <p:cNvPr id="319" name="Google Shape;319;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20" name="Google Shape;320;p1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chemeClr val="dk1"/>
              </a:buClr>
              <a:buSzPts val="1200"/>
              <a:buFont typeface="Calibri"/>
              <a:buNone/>
            </a:pPr>
            <a:endParaRPr/>
          </a:p>
        </p:txBody>
      </p:sp>
      <p:sp>
        <p:nvSpPr>
          <p:cNvPr id="321" name="Google Shape;321;p1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fr-FR"/>
              <a:t>20</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0"/>
        <p:cNvGrpSpPr/>
        <p:nvPr/>
      </p:nvGrpSpPr>
      <p:grpSpPr>
        <a:xfrm>
          <a:off x="0" y="0"/>
          <a:ext cx="0" cy="0"/>
          <a:chOff x="0" y="0"/>
          <a:chExt cx="0" cy="0"/>
        </a:xfrm>
      </p:grpSpPr>
      <p:sp>
        <p:nvSpPr>
          <p:cNvPr id="351" name="Google Shape;351;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52" name="Google Shape;352;p1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chemeClr val="dk1"/>
              </a:buClr>
              <a:buSzPts val="1200"/>
              <a:buFont typeface="Calibri"/>
              <a:buNone/>
            </a:pPr>
            <a:endParaRPr/>
          </a:p>
        </p:txBody>
      </p:sp>
      <p:sp>
        <p:nvSpPr>
          <p:cNvPr id="353" name="Google Shape;353;p1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fr-FR"/>
              <a:t>21</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8"/>
        <p:cNvGrpSpPr/>
        <p:nvPr/>
      </p:nvGrpSpPr>
      <p:grpSpPr>
        <a:xfrm>
          <a:off x="0" y="0"/>
          <a:ext cx="0" cy="0"/>
          <a:chOff x="0" y="0"/>
          <a:chExt cx="0" cy="0"/>
        </a:xfrm>
      </p:grpSpPr>
      <p:sp>
        <p:nvSpPr>
          <p:cNvPr id="289" name="Google Shape;289;p1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90" name="Google Shape;290;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3275821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8ADF2C3B-CA45-4175-9520-CE406756BE8A}" type="slidenum">
              <a:rPr lang="fr-FR" smtClean="0"/>
              <a:t>23</a:t>
            </a:fld>
            <a:endParaRPr lang="fr-FR"/>
          </a:p>
        </p:txBody>
      </p:sp>
    </p:spTree>
    <p:extLst>
      <p:ext uri="{BB962C8B-B14F-4D97-AF65-F5344CB8AC3E}">
        <p14:creationId xmlns:p14="http://schemas.microsoft.com/office/powerpoint/2010/main" val="125857546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8ADF2C3B-CA45-4175-9520-CE406756BE8A}" type="slidenum">
              <a:rPr lang="fr-FR" smtClean="0"/>
              <a:t>24</a:t>
            </a:fld>
            <a:endParaRPr lang="fr-FR"/>
          </a:p>
        </p:txBody>
      </p:sp>
    </p:spTree>
    <p:extLst>
      <p:ext uri="{BB962C8B-B14F-4D97-AF65-F5344CB8AC3E}">
        <p14:creationId xmlns:p14="http://schemas.microsoft.com/office/powerpoint/2010/main" val="411264967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9"/>
        <p:cNvGrpSpPr/>
        <p:nvPr/>
      </p:nvGrpSpPr>
      <p:grpSpPr>
        <a:xfrm>
          <a:off x="0" y="0"/>
          <a:ext cx="0" cy="0"/>
          <a:chOff x="0" y="0"/>
          <a:chExt cx="0" cy="0"/>
        </a:xfrm>
      </p:grpSpPr>
      <p:sp>
        <p:nvSpPr>
          <p:cNvPr id="370" name="Google Shape;370;p1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71" name="Google Shape;371;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sv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png"/><Relationship Id="rId1" Type="http://schemas.openxmlformats.org/officeDocument/2006/relationships/slideMaster" Target="../slideMasters/slideMaster1.xml"/><Relationship Id="rId5" Type="http://schemas.openxmlformats.org/officeDocument/2006/relationships/image" Target="../media/image10.png"/><Relationship Id="rId4" Type="http://schemas.openxmlformats.org/officeDocument/2006/relationships/image" Target="../media/image9.svg"/></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Diapositive de titre" type="title">
  <p:cSld name="TITLE">
    <p:spTree>
      <p:nvGrpSpPr>
        <p:cNvPr id="1" name="Shape 15"/>
        <p:cNvGrpSpPr/>
        <p:nvPr/>
      </p:nvGrpSpPr>
      <p:grpSpPr>
        <a:xfrm>
          <a:off x="0" y="0"/>
          <a:ext cx="0" cy="0"/>
          <a:chOff x="0" y="0"/>
          <a:chExt cx="0" cy="0"/>
        </a:xfrm>
      </p:grpSpPr>
      <p:pic>
        <p:nvPicPr>
          <p:cNvPr id="16" name="Google Shape;16;p17"/>
          <p:cNvPicPr preferRelativeResize="0"/>
          <p:nvPr/>
        </p:nvPicPr>
        <p:blipFill rotWithShape="1">
          <a:blip r:embed="rId2">
            <a:alphaModFix/>
          </a:blip>
          <a:srcRect/>
          <a:stretch/>
        </p:blipFill>
        <p:spPr>
          <a:xfrm>
            <a:off x="250714" y="215727"/>
            <a:ext cx="2165372" cy="1961865"/>
          </a:xfrm>
          <a:prstGeom prst="rect">
            <a:avLst/>
          </a:prstGeom>
          <a:noFill/>
          <a:ln>
            <a:noFill/>
          </a:ln>
        </p:spPr>
      </p:pic>
      <p:sp>
        <p:nvSpPr>
          <p:cNvPr id="17" name="Google Shape;17;p17"/>
          <p:cNvSpPr txBox="1">
            <a:spLocks noGrp="1"/>
          </p:cNvSpPr>
          <p:nvPr>
            <p:ph type="ctrTitle"/>
          </p:nvPr>
        </p:nvSpPr>
        <p:spPr>
          <a:xfrm>
            <a:off x="401542" y="3081866"/>
            <a:ext cx="11388902" cy="1253061"/>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4200"/>
              <a:buFont typeface="Arial"/>
              <a:buNone/>
              <a:defRPr sz="42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8" name="Google Shape;18;p17"/>
          <p:cNvSpPr txBox="1">
            <a:spLocks noGrp="1"/>
          </p:cNvSpPr>
          <p:nvPr>
            <p:ph type="subTitle" idx="1"/>
          </p:nvPr>
        </p:nvSpPr>
        <p:spPr>
          <a:xfrm>
            <a:off x="401543" y="4559827"/>
            <a:ext cx="11388902" cy="462662"/>
          </a:xfrm>
          <a:prstGeom prst="rect">
            <a:avLst/>
          </a:prstGeom>
          <a:noFill/>
          <a:ln>
            <a:noFill/>
          </a:ln>
        </p:spPr>
        <p:txBody>
          <a:bodyPr spcFirstLastPara="1" wrap="square" lIns="91425" tIns="45700" rIns="91425" bIns="45700" anchor="t" anchorCtr="0">
            <a:noAutofit/>
          </a:bodyPr>
          <a:lstStyle>
            <a:lvl1pPr lvl="0" algn="l">
              <a:lnSpc>
                <a:spcPct val="90000"/>
              </a:lnSpc>
              <a:spcBef>
                <a:spcPts val="1000"/>
              </a:spcBef>
              <a:spcAft>
                <a:spcPts val="0"/>
              </a:spcAft>
              <a:buClr>
                <a:schemeClr val="dk1"/>
              </a:buClr>
              <a:buSzPts val="3000"/>
              <a:buNone/>
              <a:defRPr sz="30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9" name="Google Shape;19;p17"/>
          <p:cNvSpPr txBox="1">
            <a:spLocks noGrp="1"/>
          </p:cNvSpPr>
          <p:nvPr>
            <p:ph type="dt" idx="10"/>
          </p:nvPr>
        </p:nvSpPr>
        <p:spPr>
          <a:xfrm>
            <a:off x="10645422" y="6398170"/>
            <a:ext cx="1145036"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17"/>
          <p:cNvSpPr txBox="1">
            <a:spLocks noGrp="1"/>
          </p:cNvSpPr>
          <p:nvPr>
            <p:ph type="ftr" idx="11"/>
          </p:nvPr>
        </p:nvSpPr>
        <p:spPr>
          <a:xfrm>
            <a:off x="401542" y="6398170"/>
            <a:ext cx="40855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 name="Google Shape;21;p17"/>
          <p:cNvSpPr txBox="1">
            <a:spLocks noGrp="1"/>
          </p:cNvSpPr>
          <p:nvPr>
            <p:ph type="sldNum" idx="12"/>
          </p:nvPr>
        </p:nvSpPr>
        <p:spPr>
          <a:xfrm>
            <a:off x="9550400" y="6398170"/>
            <a:ext cx="714828"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fr-FR"/>
              <a:t>‹N°›</a:t>
            </a:fld>
            <a:endParaRPr/>
          </a:p>
        </p:txBody>
      </p:sp>
      <p:pic>
        <p:nvPicPr>
          <p:cNvPr id="22" name="Google Shape;22;p17"/>
          <p:cNvPicPr preferRelativeResize="0"/>
          <p:nvPr/>
        </p:nvPicPr>
        <p:blipFill rotWithShape="1">
          <a:blip r:embed="rId3">
            <a:alphaModFix/>
          </a:blip>
          <a:srcRect/>
          <a:stretch/>
        </p:blipFill>
        <p:spPr>
          <a:xfrm>
            <a:off x="10295518" y="309561"/>
            <a:ext cx="1554994" cy="1773239"/>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ommaire">
  <p:cSld name="Sommaire">
    <p:spTree>
      <p:nvGrpSpPr>
        <p:cNvPr id="1" name="Shape 23"/>
        <p:cNvGrpSpPr/>
        <p:nvPr/>
      </p:nvGrpSpPr>
      <p:grpSpPr>
        <a:xfrm>
          <a:off x="0" y="0"/>
          <a:ext cx="0" cy="0"/>
          <a:chOff x="0" y="0"/>
          <a:chExt cx="0" cy="0"/>
        </a:xfrm>
      </p:grpSpPr>
      <p:pic>
        <p:nvPicPr>
          <p:cNvPr id="24" name="Google Shape;24;p18"/>
          <p:cNvPicPr preferRelativeResize="0"/>
          <p:nvPr/>
        </p:nvPicPr>
        <p:blipFill rotWithShape="1">
          <a:blip r:embed="rId2">
            <a:alphaModFix/>
          </a:blip>
          <a:srcRect/>
          <a:stretch/>
        </p:blipFill>
        <p:spPr>
          <a:xfrm>
            <a:off x="425997" y="130728"/>
            <a:ext cx="716272" cy="648955"/>
          </a:xfrm>
          <a:prstGeom prst="rect">
            <a:avLst/>
          </a:prstGeom>
          <a:noFill/>
          <a:ln>
            <a:noFill/>
          </a:ln>
        </p:spPr>
      </p:pic>
      <p:sp>
        <p:nvSpPr>
          <p:cNvPr id="25" name="Google Shape;25;p18"/>
          <p:cNvSpPr txBox="1">
            <a:spLocks noGrp="1"/>
          </p:cNvSpPr>
          <p:nvPr>
            <p:ph type="title"/>
          </p:nvPr>
        </p:nvSpPr>
        <p:spPr>
          <a:xfrm>
            <a:off x="401542" y="1117735"/>
            <a:ext cx="11388916" cy="591425"/>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dk1"/>
              </a:buClr>
              <a:buSzPts val="3600"/>
              <a:buFont typeface="Arial"/>
              <a:buNone/>
              <a:defRPr sz="3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6" name="Google Shape;26;p18"/>
          <p:cNvSpPr txBox="1">
            <a:spLocks noGrp="1"/>
          </p:cNvSpPr>
          <p:nvPr>
            <p:ph type="dt" idx="10"/>
          </p:nvPr>
        </p:nvSpPr>
        <p:spPr>
          <a:xfrm>
            <a:off x="10645422" y="6370462"/>
            <a:ext cx="1145036"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 name="Google Shape;27;p18"/>
          <p:cNvSpPr txBox="1">
            <a:spLocks noGrp="1"/>
          </p:cNvSpPr>
          <p:nvPr>
            <p:ph type="ftr" idx="11"/>
          </p:nvPr>
        </p:nvSpPr>
        <p:spPr>
          <a:xfrm>
            <a:off x="401542" y="6370462"/>
            <a:ext cx="40855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 name="Google Shape;28;p18"/>
          <p:cNvSpPr txBox="1">
            <a:spLocks noGrp="1"/>
          </p:cNvSpPr>
          <p:nvPr>
            <p:ph type="sldNum" idx="12"/>
          </p:nvPr>
        </p:nvSpPr>
        <p:spPr>
          <a:xfrm>
            <a:off x="9550400" y="6370462"/>
            <a:ext cx="714828"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fr-FR"/>
              <a:t>‹N°›</a:t>
            </a:fld>
            <a:endParaRPr/>
          </a:p>
        </p:txBody>
      </p:sp>
      <p:pic>
        <p:nvPicPr>
          <p:cNvPr id="29" name="Google Shape;29;p18"/>
          <p:cNvPicPr preferRelativeResize="0"/>
          <p:nvPr/>
        </p:nvPicPr>
        <p:blipFill rotWithShape="1">
          <a:blip r:embed="rId3">
            <a:alphaModFix/>
          </a:blip>
          <a:srcRect/>
          <a:stretch/>
        </p:blipFill>
        <p:spPr>
          <a:xfrm>
            <a:off x="1492620" y="159014"/>
            <a:ext cx="518634" cy="591425"/>
          </a:xfrm>
          <a:prstGeom prst="rect">
            <a:avLst/>
          </a:prstGeom>
          <a:noFill/>
          <a:ln>
            <a:noFill/>
          </a:ln>
        </p:spPr>
      </p:pic>
      <p:cxnSp>
        <p:nvCxnSpPr>
          <p:cNvPr id="30" name="Google Shape;30;p18"/>
          <p:cNvCxnSpPr/>
          <p:nvPr/>
        </p:nvCxnSpPr>
        <p:spPr>
          <a:xfrm>
            <a:off x="499326" y="6326906"/>
            <a:ext cx="11193348" cy="0"/>
          </a:xfrm>
          <a:prstGeom prst="straightConnector1">
            <a:avLst/>
          </a:prstGeom>
          <a:noFill/>
          <a:ln w="19050" cap="flat" cmpd="sng">
            <a:solidFill>
              <a:schemeClr val="dk1"/>
            </a:solidFill>
            <a:prstDash val="solid"/>
            <a:miter lim="800000"/>
            <a:headEnd type="none" w="sm" len="sm"/>
            <a:tailEnd type="none" w="sm" len="sm"/>
          </a:ln>
        </p:spPr>
      </p:cxnSp>
      <p:sp>
        <p:nvSpPr>
          <p:cNvPr id="31" name="Google Shape;31;p18"/>
          <p:cNvSpPr txBox="1">
            <a:spLocks noGrp="1"/>
          </p:cNvSpPr>
          <p:nvPr>
            <p:ph type="body" idx="1"/>
          </p:nvPr>
        </p:nvSpPr>
        <p:spPr>
          <a:xfrm>
            <a:off x="401541" y="2456730"/>
            <a:ext cx="3614277" cy="3422568"/>
          </a:xfrm>
          <a:prstGeom prst="rect">
            <a:avLst/>
          </a:prstGeom>
          <a:noFill/>
          <a:ln>
            <a:noFill/>
          </a:ln>
        </p:spPr>
        <p:txBody>
          <a:bodyPr spcFirstLastPara="1" wrap="square" lIns="91425" tIns="45700" rIns="91425" bIns="45700" anchor="t" anchorCtr="0">
            <a:normAutofit/>
          </a:bodyPr>
          <a:lstStyle>
            <a:lvl1pPr marL="457200" lvl="0" indent="-330200" algn="l">
              <a:lnSpc>
                <a:spcPct val="100000"/>
              </a:lnSpc>
              <a:spcBef>
                <a:spcPts val="0"/>
              </a:spcBef>
              <a:spcAft>
                <a:spcPts val="0"/>
              </a:spcAft>
              <a:buClr>
                <a:schemeClr val="dk1"/>
              </a:buClr>
              <a:buSzPts val="1600"/>
              <a:buFont typeface="Arial"/>
              <a:buAutoNum type="arabicPeriod"/>
              <a:defRPr sz="1600" b="1"/>
            </a:lvl1pPr>
            <a:lvl2pPr marL="914400" lvl="1" indent="-330200" algn="l">
              <a:lnSpc>
                <a:spcPct val="100000"/>
              </a:lnSpc>
              <a:spcBef>
                <a:spcPts val="1200"/>
              </a:spcBef>
              <a:spcAft>
                <a:spcPts val="0"/>
              </a:spcAft>
              <a:buClr>
                <a:schemeClr val="dk1"/>
              </a:buClr>
              <a:buSzPts val="1600"/>
              <a:buFont typeface="Arial"/>
              <a:buAutoNum type="alphaLcParenR"/>
              <a:defRPr sz="1600"/>
            </a:lvl2pPr>
            <a:lvl3pPr marL="1371600" lvl="2" indent="-342900" algn="l">
              <a:lnSpc>
                <a:spcPct val="90000"/>
              </a:lnSpc>
              <a:spcBef>
                <a:spcPts val="12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 name="Google Shape;32;p18"/>
          <p:cNvSpPr txBox="1">
            <a:spLocks noGrp="1"/>
          </p:cNvSpPr>
          <p:nvPr>
            <p:ph type="body" idx="2"/>
          </p:nvPr>
        </p:nvSpPr>
        <p:spPr>
          <a:xfrm>
            <a:off x="4288861" y="2456730"/>
            <a:ext cx="3614277" cy="3422568"/>
          </a:xfrm>
          <a:prstGeom prst="rect">
            <a:avLst/>
          </a:prstGeom>
          <a:noFill/>
          <a:ln>
            <a:noFill/>
          </a:ln>
        </p:spPr>
        <p:txBody>
          <a:bodyPr spcFirstLastPara="1" wrap="square" lIns="91425" tIns="45700" rIns="91425" bIns="45700" anchor="t" anchorCtr="0">
            <a:normAutofit/>
          </a:bodyPr>
          <a:lstStyle>
            <a:lvl1pPr marL="457200" lvl="0" indent="-330200" algn="l">
              <a:lnSpc>
                <a:spcPct val="100000"/>
              </a:lnSpc>
              <a:spcBef>
                <a:spcPts val="0"/>
              </a:spcBef>
              <a:spcAft>
                <a:spcPts val="0"/>
              </a:spcAft>
              <a:buClr>
                <a:schemeClr val="dk1"/>
              </a:buClr>
              <a:buSzPts val="1600"/>
              <a:buFont typeface="Arial"/>
              <a:buAutoNum type="arabicPeriod"/>
              <a:defRPr sz="1600" b="1"/>
            </a:lvl1pPr>
            <a:lvl2pPr marL="914400" lvl="1" indent="-330200" algn="l">
              <a:lnSpc>
                <a:spcPct val="100000"/>
              </a:lnSpc>
              <a:spcBef>
                <a:spcPts val="1200"/>
              </a:spcBef>
              <a:spcAft>
                <a:spcPts val="0"/>
              </a:spcAft>
              <a:buClr>
                <a:schemeClr val="dk1"/>
              </a:buClr>
              <a:buSzPts val="1600"/>
              <a:buFont typeface="Arial"/>
              <a:buAutoNum type="alphaLcParenR"/>
              <a:defRPr sz="1600"/>
            </a:lvl2pPr>
            <a:lvl3pPr marL="1371600" lvl="2" indent="-342900" algn="l">
              <a:lnSpc>
                <a:spcPct val="90000"/>
              </a:lnSpc>
              <a:spcBef>
                <a:spcPts val="12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3" name="Google Shape;33;p18"/>
          <p:cNvSpPr txBox="1">
            <a:spLocks noGrp="1"/>
          </p:cNvSpPr>
          <p:nvPr>
            <p:ph type="body" idx="3"/>
          </p:nvPr>
        </p:nvSpPr>
        <p:spPr>
          <a:xfrm>
            <a:off x="8170230" y="2456730"/>
            <a:ext cx="3614277" cy="3422568"/>
          </a:xfrm>
          <a:prstGeom prst="rect">
            <a:avLst/>
          </a:prstGeom>
          <a:noFill/>
          <a:ln>
            <a:noFill/>
          </a:ln>
        </p:spPr>
        <p:txBody>
          <a:bodyPr spcFirstLastPara="1" wrap="square" lIns="91425" tIns="45700" rIns="91425" bIns="45700" anchor="t" anchorCtr="0">
            <a:normAutofit/>
          </a:bodyPr>
          <a:lstStyle>
            <a:lvl1pPr marL="457200" lvl="0" indent="-330200" algn="l">
              <a:lnSpc>
                <a:spcPct val="100000"/>
              </a:lnSpc>
              <a:spcBef>
                <a:spcPts val="0"/>
              </a:spcBef>
              <a:spcAft>
                <a:spcPts val="0"/>
              </a:spcAft>
              <a:buClr>
                <a:schemeClr val="dk1"/>
              </a:buClr>
              <a:buSzPts val="1600"/>
              <a:buFont typeface="Arial"/>
              <a:buAutoNum type="arabicPeriod"/>
              <a:defRPr sz="1600" b="1"/>
            </a:lvl1pPr>
            <a:lvl2pPr marL="914400" lvl="1" indent="-330200" algn="l">
              <a:lnSpc>
                <a:spcPct val="100000"/>
              </a:lnSpc>
              <a:spcBef>
                <a:spcPts val="1200"/>
              </a:spcBef>
              <a:spcAft>
                <a:spcPts val="0"/>
              </a:spcAft>
              <a:buClr>
                <a:schemeClr val="dk1"/>
              </a:buClr>
              <a:buSzPts val="1600"/>
              <a:buFont typeface="Arial"/>
              <a:buAutoNum type="alphaLcParenR"/>
              <a:defRPr sz="1600"/>
            </a:lvl2pPr>
            <a:lvl3pPr marL="1371600" lvl="2" indent="-342900" algn="l">
              <a:lnSpc>
                <a:spcPct val="90000"/>
              </a:lnSpc>
              <a:spcBef>
                <a:spcPts val="12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Intercalaire partie">
  <p:cSld name="Intercalaire partie">
    <p:spTree>
      <p:nvGrpSpPr>
        <p:cNvPr id="1" name="Shape 34"/>
        <p:cNvGrpSpPr/>
        <p:nvPr/>
      </p:nvGrpSpPr>
      <p:grpSpPr>
        <a:xfrm>
          <a:off x="0" y="0"/>
          <a:ext cx="0" cy="0"/>
          <a:chOff x="0" y="0"/>
          <a:chExt cx="0" cy="0"/>
        </a:xfrm>
      </p:grpSpPr>
      <p:sp>
        <p:nvSpPr>
          <p:cNvPr id="35" name="Google Shape;35;p19"/>
          <p:cNvSpPr txBox="1">
            <a:spLocks noGrp="1"/>
          </p:cNvSpPr>
          <p:nvPr>
            <p:ph type="title"/>
          </p:nvPr>
        </p:nvSpPr>
        <p:spPr>
          <a:xfrm>
            <a:off x="401542" y="2766218"/>
            <a:ext cx="11388916"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6" name="Google Shape;36;p19"/>
          <p:cNvSpPr txBox="1">
            <a:spLocks noGrp="1"/>
          </p:cNvSpPr>
          <p:nvPr>
            <p:ph type="dt" idx="10"/>
          </p:nvPr>
        </p:nvSpPr>
        <p:spPr>
          <a:xfrm>
            <a:off x="10645422" y="6370462"/>
            <a:ext cx="1145036"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7" name="Google Shape;37;p19"/>
          <p:cNvSpPr txBox="1">
            <a:spLocks noGrp="1"/>
          </p:cNvSpPr>
          <p:nvPr>
            <p:ph type="ftr" idx="11"/>
          </p:nvPr>
        </p:nvSpPr>
        <p:spPr>
          <a:xfrm>
            <a:off x="401542" y="6370462"/>
            <a:ext cx="40855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19"/>
          <p:cNvSpPr txBox="1">
            <a:spLocks noGrp="1"/>
          </p:cNvSpPr>
          <p:nvPr>
            <p:ph type="sldNum" idx="12"/>
          </p:nvPr>
        </p:nvSpPr>
        <p:spPr>
          <a:xfrm>
            <a:off x="9550400" y="6370462"/>
            <a:ext cx="714828"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fr-FR"/>
              <a:t>‹N°›</a:t>
            </a:fld>
            <a:endParaRPr/>
          </a:p>
        </p:txBody>
      </p:sp>
      <p:pic>
        <p:nvPicPr>
          <p:cNvPr id="39" name="Google Shape;39;p19"/>
          <p:cNvPicPr preferRelativeResize="0"/>
          <p:nvPr/>
        </p:nvPicPr>
        <p:blipFill rotWithShape="1">
          <a:blip r:embed="rId2">
            <a:alphaModFix/>
          </a:blip>
          <a:srcRect/>
          <a:stretch/>
        </p:blipFill>
        <p:spPr>
          <a:xfrm>
            <a:off x="425997" y="130728"/>
            <a:ext cx="716272" cy="648955"/>
          </a:xfrm>
          <a:prstGeom prst="rect">
            <a:avLst/>
          </a:prstGeom>
          <a:noFill/>
          <a:ln>
            <a:noFill/>
          </a:ln>
        </p:spPr>
      </p:pic>
      <p:pic>
        <p:nvPicPr>
          <p:cNvPr id="40" name="Google Shape;40;p19"/>
          <p:cNvPicPr preferRelativeResize="0"/>
          <p:nvPr/>
        </p:nvPicPr>
        <p:blipFill rotWithShape="1">
          <a:blip r:embed="rId3">
            <a:alphaModFix/>
          </a:blip>
          <a:srcRect/>
          <a:stretch/>
        </p:blipFill>
        <p:spPr>
          <a:xfrm>
            <a:off x="1492620" y="159014"/>
            <a:ext cx="518634" cy="591425"/>
          </a:xfrm>
          <a:prstGeom prst="rect">
            <a:avLst/>
          </a:prstGeom>
          <a:noFill/>
          <a:ln>
            <a:noFill/>
          </a:ln>
        </p:spPr>
      </p:pic>
      <p:cxnSp>
        <p:nvCxnSpPr>
          <p:cNvPr id="41" name="Google Shape;41;p19"/>
          <p:cNvCxnSpPr/>
          <p:nvPr/>
        </p:nvCxnSpPr>
        <p:spPr>
          <a:xfrm>
            <a:off x="499326" y="6326906"/>
            <a:ext cx="11193348" cy="0"/>
          </a:xfrm>
          <a:prstGeom prst="straightConnector1">
            <a:avLst/>
          </a:prstGeom>
          <a:noFill/>
          <a:ln w="19050" cap="flat" cmpd="sng">
            <a:solidFill>
              <a:schemeClr val="dk1"/>
            </a:solidFill>
            <a:prstDash val="solid"/>
            <a:miter lim="800000"/>
            <a:headEnd type="none" w="sm" len="sm"/>
            <a:tailEnd type="none" w="sm" len="sm"/>
          </a:ln>
        </p:spPr>
      </p:cxnSp>
      <p:sp>
        <p:nvSpPr>
          <p:cNvPr id="42" name="Google Shape;42;p19"/>
          <p:cNvSpPr>
            <a:spLocks noGrp="1"/>
          </p:cNvSpPr>
          <p:nvPr>
            <p:ph type="pic" idx="2"/>
          </p:nvPr>
        </p:nvSpPr>
        <p:spPr>
          <a:xfrm>
            <a:off x="1" y="969963"/>
            <a:ext cx="12192000" cy="5356225"/>
          </a:xfrm>
          <a:prstGeom prst="rect">
            <a:avLst/>
          </a:prstGeom>
          <a:noFill/>
          <a:ln>
            <a:noFill/>
          </a:ln>
        </p:spPr>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lide contenus 1 colonne">
  <p:cSld name="Slide contenus 1 colonne">
    <p:spTree>
      <p:nvGrpSpPr>
        <p:cNvPr id="1" name="Shape 43"/>
        <p:cNvGrpSpPr/>
        <p:nvPr/>
      </p:nvGrpSpPr>
      <p:grpSpPr>
        <a:xfrm>
          <a:off x="0" y="0"/>
          <a:ext cx="0" cy="0"/>
          <a:chOff x="0" y="0"/>
          <a:chExt cx="0" cy="0"/>
        </a:xfrm>
      </p:grpSpPr>
      <p:sp>
        <p:nvSpPr>
          <p:cNvPr id="44" name="Google Shape;44;p20"/>
          <p:cNvSpPr txBox="1">
            <a:spLocks noGrp="1"/>
          </p:cNvSpPr>
          <p:nvPr>
            <p:ph type="title"/>
          </p:nvPr>
        </p:nvSpPr>
        <p:spPr>
          <a:xfrm>
            <a:off x="401542" y="770447"/>
            <a:ext cx="11388916"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Arial"/>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5" name="Google Shape;45;p20"/>
          <p:cNvSpPr txBox="1">
            <a:spLocks noGrp="1"/>
          </p:cNvSpPr>
          <p:nvPr>
            <p:ph type="dt" idx="10"/>
          </p:nvPr>
        </p:nvSpPr>
        <p:spPr>
          <a:xfrm>
            <a:off x="10645422" y="6370462"/>
            <a:ext cx="1145036"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20"/>
          <p:cNvSpPr txBox="1">
            <a:spLocks noGrp="1"/>
          </p:cNvSpPr>
          <p:nvPr>
            <p:ph type="ftr" idx="11"/>
          </p:nvPr>
        </p:nvSpPr>
        <p:spPr>
          <a:xfrm>
            <a:off x="401542" y="6370462"/>
            <a:ext cx="40855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20"/>
          <p:cNvSpPr txBox="1">
            <a:spLocks noGrp="1"/>
          </p:cNvSpPr>
          <p:nvPr>
            <p:ph type="sldNum" idx="12"/>
          </p:nvPr>
        </p:nvSpPr>
        <p:spPr>
          <a:xfrm>
            <a:off x="9550400" y="6370462"/>
            <a:ext cx="714828"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fr-FR"/>
              <a:t>‹N°›</a:t>
            </a:fld>
            <a:endParaRPr/>
          </a:p>
        </p:txBody>
      </p:sp>
      <p:pic>
        <p:nvPicPr>
          <p:cNvPr id="48" name="Google Shape;48;p20"/>
          <p:cNvPicPr preferRelativeResize="0"/>
          <p:nvPr/>
        </p:nvPicPr>
        <p:blipFill rotWithShape="1">
          <a:blip r:embed="rId2">
            <a:alphaModFix/>
          </a:blip>
          <a:srcRect/>
          <a:stretch/>
        </p:blipFill>
        <p:spPr>
          <a:xfrm>
            <a:off x="425997" y="130728"/>
            <a:ext cx="716272" cy="648955"/>
          </a:xfrm>
          <a:prstGeom prst="rect">
            <a:avLst/>
          </a:prstGeom>
          <a:noFill/>
          <a:ln>
            <a:noFill/>
          </a:ln>
        </p:spPr>
      </p:pic>
      <p:pic>
        <p:nvPicPr>
          <p:cNvPr id="49" name="Google Shape;49;p20"/>
          <p:cNvPicPr preferRelativeResize="0"/>
          <p:nvPr/>
        </p:nvPicPr>
        <p:blipFill rotWithShape="1">
          <a:blip r:embed="rId3">
            <a:alphaModFix/>
          </a:blip>
          <a:srcRect/>
          <a:stretch/>
        </p:blipFill>
        <p:spPr>
          <a:xfrm>
            <a:off x="1492620" y="159014"/>
            <a:ext cx="518634" cy="591425"/>
          </a:xfrm>
          <a:prstGeom prst="rect">
            <a:avLst/>
          </a:prstGeom>
          <a:noFill/>
          <a:ln>
            <a:noFill/>
          </a:ln>
        </p:spPr>
      </p:pic>
      <p:cxnSp>
        <p:nvCxnSpPr>
          <p:cNvPr id="50" name="Google Shape;50;p20"/>
          <p:cNvCxnSpPr/>
          <p:nvPr/>
        </p:nvCxnSpPr>
        <p:spPr>
          <a:xfrm>
            <a:off x="499326" y="6326906"/>
            <a:ext cx="11193348" cy="0"/>
          </a:xfrm>
          <a:prstGeom prst="straightConnector1">
            <a:avLst/>
          </a:prstGeom>
          <a:noFill/>
          <a:ln w="19050" cap="flat" cmpd="sng">
            <a:solidFill>
              <a:schemeClr val="dk1"/>
            </a:solidFill>
            <a:prstDash val="solid"/>
            <a:miter lim="800000"/>
            <a:headEnd type="none" w="sm" len="sm"/>
            <a:tailEnd type="none" w="sm" len="sm"/>
          </a:ln>
        </p:spPr>
      </p:cxnSp>
      <p:sp>
        <p:nvSpPr>
          <p:cNvPr id="51" name="Google Shape;51;p20"/>
          <p:cNvSpPr txBox="1">
            <a:spLocks noGrp="1"/>
          </p:cNvSpPr>
          <p:nvPr>
            <p:ph type="body" idx="1"/>
          </p:nvPr>
        </p:nvSpPr>
        <p:spPr>
          <a:xfrm>
            <a:off x="401541" y="2392078"/>
            <a:ext cx="11388916" cy="3422568"/>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0"/>
              </a:spcBef>
              <a:spcAft>
                <a:spcPts val="0"/>
              </a:spcAft>
              <a:buClr>
                <a:schemeClr val="dk1"/>
              </a:buClr>
              <a:buSzPts val="1600"/>
              <a:buFont typeface="Arial"/>
              <a:buNone/>
              <a:defRPr sz="1600" b="0"/>
            </a:lvl1pPr>
            <a:lvl2pPr marL="914400" lvl="1" indent="-228600" algn="l">
              <a:lnSpc>
                <a:spcPct val="100000"/>
              </a:lnSpc>
              <a:spcBef>
                <a:spcPts val="1200"/>
              </a:spcBef>
              <a:spcAft>
                <a:spcPts val="0"/>
              </a:spcAft>
              <a:buClr>
                <a:schemeClr val="dk1"/>
              </a:buClr>
              <a:buSzPts val="1600"/>
              <a:buFont typeface="Arial"/>
              <a:buNone/>
              <a:defRPr sz="1600"/>
            </a:lvl2pPr>
            <a:lvl3pPr marL="1371600" lvl="2" indent="-342900" algn="l">
              <a:lnSpc>
                <a:spcPct val="90000"/>
              </a:lnSpc>
              <a:spcBef>
                <a:spcPts val="12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2" name="Google Shape;52;p20"/>
          <p:cNvSpPr txBox="1">
            <a:spLocks noGrp="1"/>
          </p:cNvSpPr>
          <p:nvPr>
            <p:ph type="body" idx="2"/>
          </p:nvPr>
        </p:nvSpPr>
        <p:spPr>
          <a:xfrm>
            <a:off x="9042400" y="147785"/>
            <a:ext cx="2736396" cy="539538"/>
          </a:xfrm>
          <a:prstGeom prst="rect">
            <a:avLst/>
          </a:prstGeom>
          <a:noFill/>
          <a:ln>
            <a:noFill/>
          </a:ln>
        </p:spPr>
        <p:txBody>
          <a:bodyPr spcFirstLastPara="1" wrap="square" lIns="91425" tIns="45700" rIns="91425" bIns="45700" anchor="t" anchorCtr="0">
            <a:normAutofit/>
          </a:bodyPr>
          <a:lstStyle>
            <a:lvl1pPr marL="457200" lvl="0" indent="-228600" algn="r">
              <a:lnSpc>
                <a:spcPct val="100000"/>
              </a:lnSpc>
              <a:spcBef>
                <a:spcPts val="0"/>
              </a:spcBef>
              <a:spcAft>
                <a:spcPts val="0"/>
              </a:spcAft>
              <a:buClr>
                <a:schemeClr val="dk1"/>
              </a:buClr>
              <a:buSzPts val="1100"/>
              <a:buFont typeface="Arial"/>
              <a:buNone/>
              <a:defRPr sz="1100" b="0"/>
            </a:lvl1pPr>
            <a:lvl2pPr marL="914400" lvl="1" indent="-228600" algn="l">
              <a:lnSpc>
                <a:spcPct val="100000"/>
              </a:lnSpc>
              <a:spcBef>
                <a:spcPts val="0"/>
              </a:spcBef>
              <a:spcAft>
                <a:spcPts val="0"/>
              </a:spcAft>
              <a:buClr>
                <a:schemeClr val="dk1"/>
              </a:buClr>
              <a:buSzPts val="1600"/>
              <a:buFont typeface="Arial"/>
              <a:buNone/>
              <a:defRPr sz="1600"/>
            </a:lvl2pPr>
            <a:lvl3pPr marL="1371600" lvl="2" indent="-342900" algn="l">
              <a:lnSpc>
                <a:spcPct val="90000"/>
              </a:lnSpc>
              <a:spcBef>
                <a:spcPts val="12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Slide conclusion">
  <p:cSld name="Slide conclusion">
    <p:spTree>
      <p:nvGrpSpPr>
        <p:cNvPr id="1" name="Shape 53"/>
        <p:cNvGrpSpPr/>
        <p:nvPr/>
      </p:nvGrpSpPr>
      <p:grpSpPr>
        <a:xfrm>
          <a:off x="0" y="0"/>
          <a:ext cx="0" cy="0"/>
          <a:chOff x="0" y="0"/>
          <a:chExt cx="0" cy="0"/>
        </a:xfrm>
      </p:grpSpPr>
      <p:pic>
        <p:nvPicPr>
          <p:cNvPr id="54" name="Google Shape;54;p21"/>
          <p:cNvPicPr preferRelativeResize="0"/>
          <p:nvPr/>
        </p:nvPicPr>
        <p:blipFill rotWithShape="1">
          <a:blip r:embed="rId2">
            <a:alphaModFix/>
          </a:blip>
          <a:srcRect/>
          <a:stretch/>
        </p:blipFill>
        <p:spPr>
          <a:xfrm>
            <a:off x="476832" y="234637"/>
            <a:ext cx="4298373" cy="3894401"/>
          </a:xfrm>
          <a:prstGeom prst="rect">
            <a:avLst/>
          </a:prstGeom>
          <a:noFill/>
          <a:ln>
            <a:noFill/>
          </a:ln>
        </p:spPr>
      </p:pic>
      <p:pic>
        <p:nvPicPr>
          <p:cNvPr id="55" name="Google Shape;55;p21"/>
          <p:cNvPicPr preferRelativeResize="0"/>
          <p:nvPr/>
        </p:nvPicPr>
        <p:blipFill rotWithShape="1">
          <a:blip r:embed="rId3">
            <a:alphaModFix/>
          </a:blip>
          <a:srcRect/>
          <a:stretch/>
        </p:blipFill>
        <p:spPr>
          <a:xfrm>
            <a:off x="9568872" y="522073"/>
            <a:ext cx="1847274" cy="2106542"/>
          </a:xfrm>
          <a:prstGeom prst="rect">
            <a:avLst/>
          </a:prstGeom>
          <a:noFill/>
          <a:ln>
            <a:noFill/>
          </a:ln>
        </p:spPr>
      </p:pic>
      <p:sp>
        <p:nvSpPr>
          <p:cNvPr id="56" name="Google Shape;56;p21"/>
          <p:cNvSpPr txBox="1">
            <a:spLocks noGrp="1"/>
          </p:cNvSpPr>
          <p:nvPr>
            <p:ph type="body" idx="1"/>
          </p:nvPr>
        </p:nvSpPr>
        <p:spPr>
          <a:xfrm>
            <a:off x="903961" y="4990810"/>
            <a:ext cx="3614277" cy="1500188"/>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0"/>
              </a:spcBef>
              <a:spcAft>
                <a:spcPts val="0"/>
              </a:spcAft>
              <a:buClr>
                <a:schemeClr val="dk1"/>
              </a:buClr>
              <a:buSzPts val="1600"/>
              <a:buFont typeface="Arial"/>
              <a:buNone/>
              <a:defRPr sz="1600" b="1"/>
            </a:lvl1pPr>
            <a:lvl2pPr marL="914400" lvl="1" indent="-228600" algn="l">
              <a:lnSpc>
                <a:spcPct val="100000"/>
              </a:lnSpc>
              <a:spcBef>
                <a:spcPts val="1200"/>
              </a:spcBef>
              <a:spcAft>
                <a:spcPts val="0"/>
              </a:spcAft>
              <a:buClr>
                <a:schemeClr val="dk1"/>
              </a:buClr>
              <a:buSzPts val="1600"/>
              <a:buFont typeface="Arial"/>
              <a:buNone/>
              <a:defRPr sz="1600"/>
            </a:lvl2pPr>
            <a:lvl3pPr marL="1371600" lvl="2" indent="-342900" algn="l">
              <a:lnSpc>
                <a:spcPct val="90000"/>
              </a:lnSpc>
              <a:spcBef>
                <a:spcPts val="12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Slide contenus 2 colonnes">
  <p:cSld name="Slide contenus 2 colonnes">
    <p:spTree>
      <p:nvGrpSpPr>
        <p:cNvPr id="1" name="Shape 57"/>
        <p:cNvGrpSpPr/>
        <p:nvPr/>
      </p:nvGrpSpPr>
      <p:grpSpPr>
        <a:xfrm>
          <a:off x="0" y="0"/>
          <a:ext cx="0" cy="0"/>
          <a:chOff x="0" y="0"/>
          <a:chExt cx="0" cy="0"/>
        </a:xfrm>
      </p:grpSpPr>
      <p:sp>
        <p:nvSpPr>
          <p:cNvPr id="58" name="Google Shape;58;p22"/>
          <p:cNvSpPr txBox="1">
            <a:spLocks noGrp="1"/>
          </p:cNvSpPr>
          <p:nvPr>
            <p:ph type="title"/>
          </p:nvPr>
        </p:nvSpPr>
        <p:spPr>
          <a:xfrm>
            <a:off x="401542" y="770447"/>
            <a:ext cx="11388916"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Arial"/>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9" name="Google Shape;59;p22"/>
          <p:cNvSpPr txBox="1">
            <a:spLocks noGrp="1"/>
          </p:cNvSpPr>
          <p:nvPr>
            <p:ph type="dt" idx="10"/>
          </p:nvPr>
        </p:nvSpPr>
        <p:spPr>
          <a:xfrm>
            <a:off x="10645422" y="6370462"/>
            <a:ext cx="1145036"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22"/>
          <p:cNvSpPr txBox="1">
            <a:spLocks noGrp="1"/>
          </p:cNvSpPr>
          <p:nvPr>
            <p:ph type="ftr" idx="11"/>
          </p:nvPr>
        </p:nvSpPr>
        <p:spPr>
          <a:xfrm>
            <a:off x="401542" y="6370462"/>
            <a:ext cx="40855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22"/>
          <p:cNvSpPr txBox="1">
            <a:spLocks noGrp="1"/>
          </p:cNvSpPr>
          <p:nvPr>
            <p:ph type="sldNum" idx="12"/>
          </p:nvPr>
        </p:nvSpPr>
        <p:spPr>
          <a:xfrm>
            <a:off x="9550400" y="6370462"/>
            <a:ext cx="714828"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fr-FR"/>
              <a:t>‹N°›</a:t>
            </a:fld>
            <a:endParaRPr/>
          </a:p>
        </p:txBody>
      </p:sp>
      <p:pic>
        <p:nvPicPr>
          <p:cNvPr id="62" name="Google Shape;62;p22"/>
          <p:cNvPicPr preferRelativeResize="0"/>
          <p:nvPr/>
        </p:nvPicPr>
        <p:blipFill rotWithShape="1">
          <a:blip r:embed="rId2">
            <a:alphaModFix/>
          </a:blip>
          <a:srcRect/>
          <a:stretch/>
        </p:blipFill>
        <p:spPr>
          <a:xfrm>
            <a:off x="425997" y="130728"/>
            <a:ext cx="716272" cy="648955"/>
          </a:xfrm>
          <a:prstGeom prst="rect">
            <a:avLst/>
          </a:prstGeom>
          <a:noFill/>
          <a:ln>
            <a:noFill/>
          </a:ln>
        </p:spPr>
      </p:pic>
      <p:pic>
        <p:nvPicPr>
          <p:cNvPr id="63" name="Google Shape;63;p22"/>
          <p:cNvPicPr preferRelativeResize="0"/>
          <p:nvPr/>
        </p:nvPicPr>
        <p:blipFill rotWithShape="1">
          <a:blip r:embed="rId3">
            <a:alphaModFix/>
          </a:blip>
          <a:srcRect/>
          <a:stretch/>
        </p:blipFill>
        <p:spPr>
          <a:xfrm>
            <a:off x="1492620" y="159014"/>
            <a:ext cx="518634" cy="591425"/>
          </a:xfrm>
          <a:prstGeom prst="rect">
            <a:avLst/>
          </a:prstGeom>
          <a:noFill/>
          <a:ln>
            <a:noFill/>
          </a:ln>
        </p:spPr>
      </p:pic>
      <p:cxnSp>
        <p:nvCxnSpPr>
          <p:cNvPr id="64" name="Google Shape;64;p22"/>
          <p:cNvCxnSpPr/>
          <p:nvPr/>
        </p:nvCxnSpPr>
        <p:spPr>
          <a:xfrm>
            <a:off x="499326" y="6326906"/>
            <a:ext cx="11193348" cy="0"/>
          </a:xfrm>
          <a:prstGeom prst="straightConnector1">
            <a:avLst/>
          </a:prstGeom>
          <a:noFill/>
          <a:ln w="19050" cap="flat" cmpd="sng">
            <a:solidFill>
              <a:schemeClr val="dk1"/>
            </a:solidFill>
            <a:prstDash val="solid"/>
            <a:miter lim="800000"/>
            <a:headEnd type="none" w="sm" len="sm"/>
            <a:tailEnd type="none" w="sm" len="sm"/>
          </a:ln>
        </p:spPr>
      </p:cxnSp>
      <p:sp>
        <p:nvSpPr>
          <p:cNvPr id="65" name="Google Shape;65;p22"/>
          <p:cNvSpPr txBox="1">
            <a:spLocks noGrp="1"/>
          </p:cNvSpPr>
          <p:nvPr>
            <p:ph type="body" idx="1"/>
          </p:nvPr>
        </p:nvSpPr>
        <p:spPr>
          <a:xfrm>
            <a:off x="401541" y="2392078"/>
            <a:ext cx="5528204" cy="3422568"/>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0"/>
              </a:spcBef>
              <a:spcAft>
                <a:spcPts val="0"/>
              </a:spcAft>
              <a:buClr>
                <a:schemeClr val="dk1"/>
              </a:buClr>
              <a:buSzPts val="1600"/>
              <a:buFont typeface="Arial"/>
              <a:buNone/>
              <a:defRPr sz="1600" b="0"/>
            </a:lvl1pPr>
            <a:lvl2pPr marL="914400" lvl="1" indent="-228600" algn="l">
              <a:lnSpc>
                <a:spcPct val="100000"/>
              </a:lnSpc>
              <a:spcBef>
                <a:spcPts val="1200"/>
              </a:spcBef>
              <a:spcAft>
                <a:spcPts val="0"/>
              </a:spcAft>
              <a:buClr>
                <a:schemeClr val="dk1"/>
              </a:buClr>
              <a:buSzPts val="1600"/>
              <a:buFont typeface="Arial"/>
              <a:buNone/>
              <a:defRPr sz="1600"/>
            </a:lvl2pPr>
            <a:lvl3pPr marL="1371600" lvl="2" indent="-342900" algn="l">
              <a:lnSpc>
                <a:spcPct val="90000"/>
              </a:lnSpc>
              <a:spcBef>
                <a:spcPts val="12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6" name="Google Shape;66;p22"/>
          <p:cNvSpPr txBox="1">
            <a:spLocks noGrp="1"/>
          </p:cNvSpPr>
          <p:nvPr>
            <p:ph type="body" idx="2"/>
          </p:nvPr>
        </p:nvSpPr>
        <p:spPr>
          <a:xfrm>
            <a:off x="6262258" y="2392078"/>
            <a:ext cx="5528204" cy="3422568"/>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0"/>
              </a:spcBef>
              <a:spcAft>
                <a:spcPts val="0"/>
              </a:spcAft>
              <a:buClr>
                <a:schemeClr val="dk1"/>
              </a:buClr>
              <a:buSzPts val="1600"/>
              <a:buFont typeface="Arial"/>
              <a:buNone/>
              <a:defRPr sz="1600" b="0"/>
            </a:lvl1pPr>
            <a:lvl2pPr marL="914400" lvl="1" indent="-228600" algn="l">
              <a:lnSpc>
                <a:spcPct val="100000"/>
              </a:lnSpc>
              <a:spcBef>
                <a:spcPts val="1200"/>
              </a:spcBef>
              <a:spcAft>
                <a:spcPts val="0"/>
              </a:spcAft>
              <a:buClr>
                <a:schemeClr val="dk1"/>
              </a:buClr>
              <a:buSzPts val="1600"/>
              <a:buFont typeface="Arial"/>
              <a:buNone/>
              <a:defRPr sz="1600"/>
            </a:lvl2pPr>
            <a:lvl3pPr marL="1371600" lvl="2" indent="-342900" algn="l">
              <a:lnSpc>
                <a:spcPct val="90000"/>
              </a:lnSpc>
              <a:spcBef>
                <a:spcPts val="12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7" name="Google Shape;67;p22"/>
          <p:cNvSpPr txBox="1">
            <a:spLocks noGrp="1"/>
          </p:cNvSpPr>
          <p:nvPr>
            <p:ph type="body" idx="3"/>
          </p:nvPr>
        </p:nvSpPr>
        <p:spPr>
          <a:xfrm>
            <a:off x="9042400" y="147785"/>
            <a:ext cx="2736396" cy="539538"/>
          </a:xfrm>
          <a:prstGeom prst="rect">
            <a:avLst/>
          </a:prstGeom>
          <a:noFill/>
          <a:ln>
            <a:noFill/>
          </a:ln>
        </p:spPr>
        <p:txBody>
          <a:bodyPr spcFirstLastPara="1" wrap="square" lIns="91425" tIns="45700" rIns="91425" bIns="45700" anchor="t" anchorCtr="0">
            <a:normAutofit/>
          </a:bodyPr>
          <a:lstStyle>
            <a:lvl1pPr marL="457200" lvl="0" indent="-228600" algn="r">
              <a:lnSpc>
                <a:spcPct val="100000"/>
              </a:lnSpc>
              <a:spcBef>
                <a:spcPts val="0"/>
              </a:spcBef>
              <a:spcAft>
                <a:spcPts val="0"/>
              </a:spcAft>
              <a:buClr>
                <a:schemeClr val="dk1"/>
              </a:buClr>
              <a:buSzPts val="1100"/>
              <a:buFont typeface="Arial"/>
              <a:buNone/>
              <a:defRPr sz="1100" b="0"/>
            </a:lvl1pPr>
            <a:lvl2pPr marL="914400" lvl="1" indent="-228600" algn="l">
              <a:lnSpc>
                <a:spcPct val="100000"/>
              </a:lnSpc>
              <a:spcBef>
                <a:spcPts val="0"/>
              </a:spcBef>
              <a:spcAft>
                <a:spcPts val="0"/>
              </a:spcAft>
              <a:buClr>
                <a:schemeClr val="dk1"/>
              </a:buClr>
              <a:buSzPts val="1600"/>
              <a:buFont typeface="Arial"/>
              <a:buNone/>
              <a:defRPr sz="1600"/>
            </a:lvl2pPr>
            <a:lvl3pPr marL="1371600" lvl="2" indent="-342900" algn="l">
              <a:lnSpc>
                <a:spcPct val="90000"/>
              </a:lnSpc>
              <a:spcBef>
                <a:spcPts val="12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lide contenus 3 colonnes">
  <p:cSld name="Slide contenus 3 colonnes">
    <p:spTree>
      <p:nvGrpSpPr>
        <p:cNvPr id="1" name="Shape 68"/>
        <p:cNvGrpSpPr/>
        <p:nvPr/>
      </p:nvGrpSpPr>
      <p:grpSpPr>
        <a:xfrm>
          <a:off x="0" y="0"/>
          <a:ext cx="0" cy="0"/>
          <a:chOff x="0" y="0"/>
          <a:chExt cx="0" cy="0"/>
        </a:xfrm>
      </p:grpSpPr>
      <p:sp>
        <p:nvSpPr>
          <p:cNvPr id="69" name="Google Shape;69;p23"/>
          <p:cNvSpPr txBox="1">
            <a:spLocks noGrp="1"/>
          </p:cNvSpPr>
          <p:nvPr>
            <p:ph type="title"/>
          </p:nvPr>
        </p:nvSpPr>
        <p:spPr>
          <a:xfrm>
            <a:off x="401542" y="770447"/>
            <a:ext cx="11388916"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Arial"/>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23"/>
          <p:cNvSpPr txBox="1">
            <a:spLocks noGrp="1"/>
          </p:cNvSpPr>
          <p:nvPr>
            <p:ph type="dt" idx="10"/>
          </p:nvPr>
        </p:nvSpPr>
        <p:spPr>
          <a:xfrm>
            <a:off x="10645422" y="6370462"/>
            <a:ext cx="1145036"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23"/>
          <p:cNvSpPr txBox="1">
            <a:spLocks noGrp="1"/>
          </p:cNvSpPr>
          <p:nvPr>
            <p:ph type="ftr" idx="11"/>
          </p:nvPr>
        </p:nvSpPr>
        <p:spPr>
          <a:xfrm>
            <a:off x="401542" y="6370462"/>
            <a:ext cx="40855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23"/>
          <p:cNvSpPr txBox="1">
            <a:spLocks noGrp="1"/>
          </p:cNvSpPr>
          <p:nvPr>
            <p:ph type="sldNum" idx="12"/>
          </p:nvPr>
        </p:nvSpPr>
        <p:spPr>
          <a:xfrm>
            <a:off x="9550400" y="6370462"/>
            <a:ext cx="714828"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fr-FR"/>
              <a:t>‹N°›</a:t>
            </a:fld>
            <a:endParaRPr/>
          </a:p>
        </p:txBody>
      </p:sp>
      <p:pic>
        <p:nvPicPr>
          <p:cNvPr id="73" name="Google Shape;73;p23"/>
          <p:cNvPicPr preferRelativeResize="0"/>
          <p:nvPr/>
        </p:nvPicPr>
        <p:blipFill rotWithShape="1">
          <a:blip r:embed="rId2">
            <a:alphaModFix/>
          </a:blip>
          <a:srcRect/>
          <a:stretch/>
        </p:blipFill>
        <p:spPr>
          <a:xfrm>
            <a:off x="425997" y="130728"/>
            <a:ext cx="716272" cy="648955"/>
          </a:xfrm>
          <a:prstGeom prst="rect">
            <a:avLst/>
          </a:prstGeom>
          <a:noFill/>
          <a:ln>
            <a:noFill/>
          </a:ln>
        </p:spPr>
      </p:pic>
      <p:pic>
        <p:nvPicPr>
          <p:cNvPr id="74" name="Google Shape;74;p23"/>
          <p:cNvPicPr preferRelativeResize="0"/>
          <p:nvPr/>
        </p:nvPicPr>
        <p:blipFill rotWithShape="1">
          <a:blip r:embed="rId3">
            <a:alphaModFix/>
          </a:blip>
          <a:srcRect/>
          <a:stretch/>
        </p:blipFill>
        <p:spPr>
          <a:xfrm>
            <a:off x="1492620" y="159014"/>
            <a:ext cx="518634" cy="591425"/>
          </a:xfrm>
          <a:prstGeom prst="rect">
            <a:avLst/>
          </a:prstGeom>
          <a:noFill/>
          <a:ln>
            <a:noFill/>
          </a:ln>
        </p:spPr>
      </p:pic>
      <p:cxnSp>
        <p:nvCxnSpPr>
          <p:cNvPr id="75" name="Google Shape;75;p23"/>
          <p:cNvCxnSpPr/>
          <p:nvPr/>
        </p:nvCxnSpPr>
        <p:spPr>
          <a:xfrm>
            <a:off x="499326" y="6326906"/>
            <a:ext cx="11193348" cy="0"/>
          </a:xfrm>
          <a:prstGeom prst="straightConnector1">
            <a:avLst/>
          </a:prstGeom>
          <a:noFill/>
          <a:ln w="19050" cap="flat" cmpd="sng">
            <a:solidFill>
              <a:schemeClr val="dk1"/>
            </a:solidFill>
            <a:prstDash val="solid"/>
            <a:miter lim="800000"/>
            <a:headEnd type="none" w="sm" len="sm"/>
            <a:tailEnd type="none" w="sm" len="sm"/>
          </a:ln>
        </p:spPr>
      </p:cxnSp>
      <p:sp>
        <p:nvSpPr>
          <p:cNvPr id="76" name="Google Shape;76;p23"/>
          <p:cNvSpPr txBox="1">
            <a:spLocks noGrp="1"/>
          </p:cNvSpPr>
          <p:nvPr>
            <p:ph type="body" idx="1"/>
          </p:nvPr>
        </p:nvSpPr>
        <p:spPr>
          <a:xfrm>
            <a:off x="401541" y="2392078"/>
            <a:ext cx="3614277" cy="3422568"/>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0"/>
              </a:spcBef>
              <a:spcAft>
                <a:spcPts val="0"/>
              </a:spcAft>
              <a:buClr>
                <a:schemeClr val="dk1"/>
              </a:buClr>
              <a:buSzPts val="1600"/>
              <a:buFont typeface="Arial"/>
              <a:buNone/>
              <a:defRPr sz="1600" b="0"/>
            </a:lvl1pPr>
            <a:lvl2pPr marL="914400" lvl="1" indent="-228600" algn="l">
              <a:lnSpc>
                <a:spcPct val="100000"/>
              </a:lnSpc>
              <a:spcBef>
                <a:spcPts val="1200"/>
              </a:spcBef>
              <a:spcAft>
                <a:spcPts val="0"/>
              </a:spcAft>
              <a:buClr>
                <a:schemeClr val="dk1"/>
              </a:buClr>
              <a:buSzPts val="1600"/>
              <a:buFont typeface="Arial"/>
              <a:buNone/>
              <a:defRPr sz="1600"/>
            </a:lvl2pPr>
            <a:lvl3pPr marL="1371600" lvl="2" indent="-342900" algn="l">
              <a:lnSpc>
                <a:spcPct val="90000"/>
              </a:lnSpc>
              <a:spcBef>
                <a:spcPts val="12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23"/>
          <p:cNvSpPr txBox="1">
            <a:spLocks noGrp="1"/>
          </p:cNvSpPr>
          <p:nvPr>
            <p:ph type="body" idx="2"/>
          </p:nvPr>
        </p:nvSpPr>
        <p:spPr>
          <a:xfrm>
            <a:off x="4288861" y="2392078"/>
            <a:ext cx="3614277" cy="3422568"/>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0"/>
              </a:spcBef>
              <a:spcAft>
                <a:spcPts val="0"/>
              </a:spcAft>
              <a:buClr>
                <a:schemeClr val="dk1"/>
              </a:buClr>
              <a:buSzPts val="1600"/>
              <a:buFont typeface="Arial"/>
              <a:buNone/>
              <a:defRPr sz="1600" b="0"/>
            </a:lvl1pPr>
            <a:lvl2pPr marL="914400" lvl="1" indent="-228600" algn="l">
              <a:lnSpc>
                <a:spcPct val="100000"/>
              </a:lnSpc>
              <a:spcBef>
                <a:spcPts val="1200"/>
              </a:spcBef>
              <a:spcAft>
                <a:spcPts val="0"/>
              </a:spcAft>
              <a:buClr>
                <a:schemeClr val="dk1"/>
              </a:buClr>
              <a:buSzPts val="1600"/>
              <a:buFont typeface="Arial"/>
              <a:buNone/>
              <a:defRPr sz="1600"/>
            </a:lvl2pPr>
            <a:lvl3pPr marL="1371600" lvl="2" indent="-342900" algn="l">
              <a:lnSpc>
                <a:spcPct val="90000"/>
              </a:lnSpc>
              <a:spcBef>
                <a:spcPts val="12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8" name="Google Shape;78;p23"/>
          <p:cNvSpPr txBox="1">
            <a:spLocks noGrp="1"/>
          </p:cNvSpPr>
          <p:nvPr>
            <p:ph type="body" idx="3"/>
          </p:nvPr>
        </p:nvSpPr>
        <p:spPr>
          <a:xfrm>
            <a:off x="8170230" y="2392078"/>
            <a:ext cx="3614277" cy="3422568"/>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0"/>
              </a:spcBef>
              <a:spcAft>
                <a:spcPts val="0"/>
              </a:spcAft>
              <a:buClr>
                <a:schemeClr val="dk1"/>
              </a:buClr>
              <a:buSzPts val="1600"/>
              <a:buFont typeface="Arial"/>
              <a:buNone/>
              <a:defRPr sz="1600" b="0"/>
            </a:lvl1pPr>
            <a:lvl2pPr marL="914400" lvl="1" indent="-228600" algn="l">
              <a:lnSpc>
                <a:spcPct val="100000"/>
              </a:lnSpc>
              <a:spcBef>
                <a:spcPts val="1200"/>
              </a:spcBef>
              <a:spcAft>
                <a:spcPts val="0"/>
              </a:spcAft>
              <a:buClr>
                <a:schemeClr val="dk1"/>
              </a:buClr>
              <a:buSzPts val="1600"/>
              <a:buFont typeface="Arial"/>
              <a:buNone/>
              <a:defRPr sz="1600"/>
            </a:lvl2pPr>
            <a:lvl3pPr marL="1371600" lvl="2" indent="-342900" algn="l">
              <a:lnSpc>
                <a:spcPct val="90000"/>
              </a:lnSpc>
              <a:spcBef>
                <a:spcPts val="12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9" name="Google Shape;79;p23"/>
          <p:cNvSpPr txBox="1">
            <a:spLocks noGrp="1"/>
          </p:cNvSpPr>
          <p:nvPr>
            <p:ph type="body" idx="4"/>
          </p:nvPr>
        </p:nvSpPr>
        <p:spPr>
          <a:xfrm>
            <a:off x="9042400" y="147785"/>
            <a:ext cx="2736396" cy="539538"/>
          </a:xfrm>
          <a:prstGeom prst="rect">
            <a:avLst/>
          </a:prstGeom>
          <a:noFill/>
          <a:ln>
            <a:noFill/>
          </a:ln>
        </p:spPr>
        <p:txBody>
          <a:bodyPr spcFirstLastPara="1" wrap="square" lIns="91425" tIns="45700" rIns="91425" bIns="45700" anchor="t" anchorCtr="0">
            <a:normAutofit/>
          </a:bodyPr>
          <a:lstStyle>
            <a:lvl1pPr marL="457200" lvl="0" indent="-228600" algn="r">
              <a:lnSpc>
                <a:spcPct val="100000"/>
              </a:lnSpc>
              <a:spcBef>
                <a:spcPts val="0"/>
              </a:spcBef>
              <a:spcAft>
                <a:spcPts val="0"/>
              </a:spcAft>
              <a:buClr>
                <a:schemeClr val="dk1"/>
              </a:buClr>
              <a:buSzPts val="1100"/>
              <a:buFont typeface="Arial"/>
              <a:buNone/>
              <a:defRPr sz="1100" b="0"/>
            </a:lvl1pPr>
            <a:lvl2pPr marL="914400" lvl="1" indent="-228600" algn="l">
              <a:lnSpc>
                <a:spcPct val="100000"/>
              </a:lnSpc>
              <a:spcBef>
                <a:spcPts val="0"/>
              </a:spcBef>
              <a:spcAft>
                <a:spcPts val="0"/>
              </a:spcAft>
              <a:buClr>
                <a:schemeClr val="dk1"/>
              </a:buClr>
              <a:buSzPts val="1600"/>
              <a:buFont typeface="Arial"/>
              <a:buNone/>
              <a:defRPr sz="1600"/>
            </a:lvl2pPr>
            <a:lvl3pPr marL="1371600" lvl="2" indent="-342900" algn="l">
              <a:lnSpc>
                <a:spcPct val="90000"/>
              </a:lnSpc>
              <a:spcBef>
                <a:spcPts val="12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lide contenus 1 colonne vide">
  <p:cSld name="Slide contenus 1 colonne vide">
    <p:spTree>
      <p:nvGrpSpPr>
        <p:cNvPr id="1" name="Shape 80"/>
        <p:cNvGrpSpPr/>
        <p:nvPr/>
      </p:nvGrpSpPr>
      <p:grpSpPr>
        <a:xfrm>
          <a:off x="0" y="0"/>
          <a:ext cx="0" cy="0"/>
          <a:chOff x="0" y="0"/>
          <a:chExt cx="0" cy="0"/>
        </a:xfrm>
      </p:grpSpPr>
      <p:sp>
        <p:nvSpPr>
          <p:cNvPr id="81" name="Google Shape;81;p24"/>
          <p:cNvSpPr txBox="1">
            <a:spLocks noGrp="1"/>
          </p:cNvSpPr>
          <p:nvPr>
            <p:ph type="title"/>
          </p:nvPr>
        </p:nvSpPr>
        <p:spPr>
          <a:xfrm>
            <a:off x="401542" y="770447"/>
            <a:ext cx="11388916"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Arial"/>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2" name="Google Shape;82;p24"/>
          <p:cNvSpPr txBox="1">
            <a:spLocks noGrp="1"/>
          </p:cNvSpPr>
          <p:nvPr>
            <p:ph type="dt" idx="10"/>
          </p:nvPr>
        </p:nvSpPr>
        <p:spPr>
          <a:xfrm>
            <a:off x="10645422" y="6370462"/>
            <a:ext cx="1145036"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24"/>
          <p:cNvSpPr txBox="1">
            <a:spLocks noGrp="1"/>
          </p:cNvSpPr>
          <p:nvPr>
            <p:ph type="ftr" idx="11"/>
          </p:nvPr>
        </p:nvSpPr>
        <p:spPr>
          <a:xfrm>
            <a:off x="401542" y="6370462"/>
            <a:ext cx="40855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24"/>
          <p:cNvSpPr txBox="1">
            <a:spLocks noGrp="1"/>
          </p:cNvSpPr>
          <p:nvPr>
            <p:ph type="sldNum" idx="12"/>
          </p:nvPr>
        </p:nvSpPr>
        <p:spPr>
          <a:xfrm>
            <a:off x="9550400" y="6370462"/>
            <a:ext cx="714828"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fr-FR"/>
              <a:t>‹N°›</a:t>
            </a:fld>
            <a:endParaRPr/>
          </a:p>
        </p:txBody>
      </p:sp>
      <p:pic>
        <p:nvPicPr>
          <p:cNvPr id="85" name="Google Shape;85;p24"/>
          <p:cNvPicPr preferRelativeResize="0"/>
          <p:nvPr/>
        </p:nvPicPr>
        <p:blipFill rotWithShape="1">
          <a:blip r:embed="rId2">
            <a:alphaModFix/>
          </a:blip>
          <a:srcRect/>
          <a:stretch/>
        </p:blipFill>
        <p:spPr>
          <a:xfrm>
            <a:off x="425997" y="130728"/>
            <a:ext cx="716272" cy="648955"/>
          </a:xfrm>
          <a:prstGeom prst="rect">
            <a:avLst/>
          </a:prstGeom>
          <a:noFill/>
          <a:ln>
            <a:noFill/>
          </a:ln>
        </p:spPr>
      </p:pic>
      <p:pic>
        <p:nvPicPr>
          <p:cNvPr id="86" name="Google Shape;86;p24"/>
          <p:cNvPicPr preferRelativeResize="0"/>
          <p:nvPr/>
        </p:nvPicPr>
        <p:blipFill rotWithShape="1">
          <a:blip r:embed="rId3">
            <a:alphaModFix/>
          </a:blip>
          <a:srcRect/>
          <a:stretch/>
        </p:blipFill>
        <p:spPr>
          <a:xfrm>
            <a:off x="1492620" y="159014"/>
            <a:ext cx="518634" cy="591425"/>
          </a:xfrm>
          <a:prstGeom prst="rect">
            <a:avLst/>
          </a:prstGeom>
          <a:noFill/>
          <a:ln>
            <a:noFill/>
          </a:ln>
        </p:spPr>
      </p:pic>
      <p:cxnSp>
        <p:nvCxnSpPr>
          <p:cNvPr id="87" name="Google Shape;87;p24"/>
          <p:cNvCxnSpPr/>
          <p:nvPr/>
        </p:nvCxnSpPr>
        <p:spPr>
          <a:xfrm>
            <a:off x="499326" y="6326906"/>
            <a:ext cx="11193348" cy="0"/>
          </a:xfrm>
          <a:prstGeom prst="straightConnector1">
            <a:avLst/>
          </a:prstGeom>
          <a:noFill/>
          <a:ln w="19050" cap="flat" cmpd="sng">
            <a:solidFill>
              <a:schemeClr val="dk1"/>
            </a:solidFill>
            <a:prstDash val="solid"/>
            <a:miter lim="800000"/>
            <a:headEnd type="none" w="sm" len="sm"/>
            <a:tailEnd type="none" w="sm" len="sm"/>
          </a:ln>
        </p:spPr>
      </p:cxnSp>
      <p:sp>
        <p:nvSpPr>
          <p:cNvPr id="88" name="Google Shape;88;p24"/>
          <p:cNvSpPr txBox="1">
            <a:spLocks noGrp="1"/>
          </p:cNvSpPr>
          <p:nvPr>
            <p:ph type="body" idx="1"/>
          </p:nvPr>
        </p:nvSpPr>
        <p:spPr>
          <a:xfrm>
            <a:off x="401541" y="2392078"/>
            <a:ext cx="11388916" cy="3422568"/>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0"/>
              </a:spcBef>
              <a:spcAft>
                <a:spcPts val="0"/>
              </a:spcAft>
              <a:buClr>
                <a:schemeClr val="dk1"/>
              </a:buClr>
              <a:buSzPts val="1600"/>
              <a:buFont typeface="Arial"/>
              <a:buNone/>
              <a:defRPr sz="1600" b="0"/>
            </a:lvl1pPr>
            <a:lvl2pPr marL="914400" lvl="1" indent="-228600" algn="l">
              <a:lnSpc>
                <a:spcPct val="100000"/>
              </a:lnSpc>
              <a:spcBef>
                <a:spcPts val="1200"/>
              </a:spcBef>
              <a:spcAft>
                <a:spcPts val="0"/>
              </a:spcAft>
              <a:buClr>
                <a:schemeClr val="dk1"/>
              </a:buClr>
              <a:buSzPts val="1600"/>
              <a:buFont typeface="Arial"/>
              <a:buNone/>
              <a:defRPr sz="1600"/>
            </a:lvl2pPr>
            <a:lvl3pPr marL="1371600" lvl="2" indent="-342900" algn="l">
              <a:lnSpc>
                <a:spcPct val="90000"/>
              </a:lnSpc>
              <a:spcBef>
                <a:spcPts val="12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24"/>
          <p:cNvSpPr txBox="1">
            <a:spLocks noGrp="1"/>
          </p:cNvSpPr>
          <p:nvPr>
            <p:ph type="body" idx="2"/>
          </p:nvPr>
        </p:nvSpPr>
        <p:spPr>
          <a:xfrm>
            <a:off x="9042400" y="147785"/>
            <a:ext cx="2736396" cy="539538"/>
          </a:xfrm>
          <a:prstGeom prst="rect">
            <a:avLst/>
          </a:prstGeom>
          <a:noFill/>
          <a:ln>
            <a:noFill/>
          </a:ln>
        </p:spPr>
        <p:txBody>
          <a:bodyPr spcFirstLastPara="1" wrap="square" lIns="91425" tIns="45700" rIns="91425" bIns="45700" anchor="t" anchorCtr="0">
            <a:normAutofit/>
          </a:bodyPr>
          <a:lstStyle>
            <a:lvl1pPr marL="457200" lvl="0" indent="-228600" algn="r">
              <a:lnSpc>
                <a:spcPct val="100000"/>
              </a:lnSpc>
              <a:spcBef>
                <a:spcPts val="0"/>
              </a:spcBef>
              <a:spcAft>
                <a:spcPts val="0"/>
              </a:spcAft>
              <a:buClr>
                <a:schemeClr val="dk1"/>
              </a:buClr>
              <a:buSzPts val="1100"/>
              <a:buFont typeface="Arial"/>
              <a:buNone/>
              <a:defRPr sz="1100" b="0"/>
            </a:lvl1pPr>
            <a:lvl2pPr marL="914400" lvl="1" indent="-228600" algn="l">
              <a:lnSpc>
                <a:spcPct val="100000"/>
              </a:lnSpc>
              <a:spcBef>
                <a:spcPts val="0"/>
              </a:spcBef>
              <a:spcAft>
                <a:spcPts val="0"/>
              </a:spcAft>
              <a:buClr>
                <a:schemeClr val="dk1"/>
              </a:buClr>
              <a:buSzPts val="1600"/>
              <a:buFont typeface="Arial"/>
              <a:buNone/>
              <a:defRPr sz="1600"/>
            </a:lvl2pPr>
            <a:lvl3pPr marL="1371600" lvl="2" indent="-342900" algn="l">
              <a:lnSpc>
                <a:spcPct val="90000"/>
              </a:lnSpc>
              <a:spcBef>
                <a:spcPts val="12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lide contenus 2 colonnes vides">
  <p:cSld name="Slide contenus 2 colonnes vides">
    <p:spTree>
      <p:nvGrpSpPr>
        <p:cNvPr id="1" name="Shape 90"/>
        <p:cNvGrpSpPr/>
        <p:nvPr/>
      </p:nvGrpSpPr>
      <p:grpSpPr>
        <a:xfrm>
          <a:off x="0" y="0"/>
          <a:ext cx="0" cy="0"/>
          <a:chOff x="0" y="0"/>
          <a:chExt cx="0" cy="0"/>
        </a:xfrm>
      </p:grpSpPr>
      <p:sp>
        <p:nvSpPr>
          <p:cNvPr id="91" name="Google Shape;91;p25"/>
          <p:cNvSpPr txBox="1">
            <a:spLocks noGrp="1"/>
          </p:cNvSpPr>
          <p:nvPr>
            <p:ph type="title"/>
          </p:nvPr>
        </p:nvSpPr>
        <p:spPr>
          <a:xfrm>
            <a:off x="401542" y="770447"/>
            <a:ext cx="11388916"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Arial"/>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2" name="Google Shape;92;p25"/>
          <p:cNvSpPr txBox="1">
            <a:spLocks noGrp="1"/>
          </p:cNvSpPr>
          <p:nvPr>
            <p:ph type="dt" idx="10"/>
          </p:nvPr>
        </p:nvSpPr>
        <p:spPr>
          <a:xfrm>
            <a:off x="10645422" y="6370462"/>
            <a:ext cx="1145036"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3" name="Google Shape;93;p25"/>
          <p:cNvSpPr txBox="1">
            <a:spLocks noGrp="1"/>
          </p:cNvSpPr>
          <p:nvPr>
            <p:ph type="ftr" idx="11"/>
          </p:nvPr>
        </p:nvSpPr>
        <p:spPr>
          <a:xfrm>
            <a:off x="401542" y="6370462"/>
            <a:ext cx="40855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4" name="Google Shape;94;p25"/>
          <p:cNvSpPr txBox="1">
            <a:spLocks noGrp="1"/>
          </p:cNvSpPr>
          <p:nvPr>
            <p:ph type="sldNum" idx="12"/>
          </p:nvPr>
        </p:nvSpPr>
        <p:spPr>
          <a:xfrm>
            <a:off x="9550400" y="6370462"/>
            <a:ext cx="714828"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fr-FR"/>
              <a:t>‹N°›</a:t>
            </a:fld>
            <a:endParaRPr/>
          </a:p>
        </p:txBody>
      </p:sp>
      <p:pic>
        <p:nvPicPr>
          <p:cNvPr id="95" name="Google Shape;95;p25"/>
          <p:cNvPicPr preferRelativeResize="0"/>
          <p:nvPr/>
        </p:nvPicPr>
        <p:blipFill rotWithShape="1">
          <a:blip r:embed="rId2">
            <a:alphaModFix/>
          </a:blip>
          <a:srcRect/>
          <a:stretch/>
        </p:blipFill>
        <p:spPr>
          <a:xfrm>
            <a:off x="425997" y="130728"/>
            <a:ext cx="716272" cy="648955"/>
          </a:xfrm>
          <a:prstGeom prst="rect">
            <a:avLst/>
          </a:prstGeom>
          <a:noFill/>
          <a:ln>
            <a:noFill/>
          </a:ln>
        </p:spPr>
      </p:pic>
      <p:pic>
        <p:nvPicPr>
          <p:cNvPr id="96" name="Google Shape;96;p25"/>
          <p:cNvPicPr preferRelativeResize="0"/>
          <p:nvPr/>
        </p:nvPicPr>
        <p:blipFill rotWithShape="1">
          <a:blip r:embed="rId3">
            <a:alphaModFix/>
          </a:blip>
          <a:srcRect/>
          <a:stretch/>
        </p:blipFill>
        <p:spPr>
          <a:xfrm>
            <a:off x="1492620" y="159014"/>
            <a:ext cx="518634" cy="591425"/>
          </a:xfrm>
          <a:prstGeom prst="rect">
            <a:avLst/>
          </a:prstGeom>
          <a:noFill/>
          <a:ln>
            <a:noFill/>
          </a:ln>
        </p:spPr>
      </p:pic>
      <p:cxnSp>
        <p:nvCxnSpPr>
          <p:cNvPr id="97" name="Google Shape;97;p25"/>
          <p:cNvCxnSpPr/>
          <p:nvPr/>
        </p:nvCxnSpPr>
        <p:spPr>
          <a:xfrm>
            <a:off x="499326" y="6326906"/>
            <a:ext cx="11193348" cy="0"/>
          </a:xfrm>
          <a:prstGeom prst="straightConnector1">
            <a:avLst/>
          </a:prstGeom>
          <a:noFill/>
          <a:ln w="19050" cap="flat" cmpd="sng">
            <a:solidFill>
              <a:schemeClr val="dk1"/>
            </a:solidFill>
            <a:prstDash val="solid"/>
            <a:miter lim="800000"/>
            <a:headEnd type="none" w="sm" len="sm"/>
            <a:tailEnd type="none" w="sm" len="sm"/>
          </a:ln>
        </p:spPr>
      </p:cxnSp>
      <p:sp>
        <p:nvSpPr>
          <p:cNvPr id="98" name="Google Shape;98;p25"/>
          <p:cNvSpPr txBox="1">
            <a:spLocks noGrp="1"/>
          </p:cNvSpPr>
          <p:nvPr>
            <p:ph type="body" idx="1"/>
          </p:nvPr>
        </p:nvSpPr>
        <p:spPr>
          <a:xfrm>
            <a:off x="401541" y="2392078"/>
            <a:ext cx="5528204" cy="3422568"/>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0"/>
              </a:spcBef>
              <a:spcAft>
                <a:spcPts val="0"/>
              </a:spcAft>
              <a:buClr>
                <a:schemeClr val="dk1"/>
              </a:buClr>
              <a:buSzPts val="1600"/>
              <a:buFont typeface="Arial"/>
              <a:buNone/>
              <a:defRPr sz="1600" b="0"/>
            </a:lvl1pPr>
            <a:lvl2pPr marL="914400" lvl="1" indent="-228600" algn="l">
              <a:lnSpc>
                <a:spcPct val="100000"/>
              </a:lnSpc>
              <a:spcBef>
                <a:spcPts val="1200"/>
              </a:spcBef>
              <a:spcAft>
                <a:spcPts val="0"/>
              </a:spcAft>
              <a:buClr>
                <a:schemeClr val="dk1"/>
              </a:buClr>
              <a:buSzPts val="1600"/>
              <a:buFont typeface="Arial"/>
              <a:buNone/>
              <a:defRPr sz="1600"/>
            </a:lvl2pPr>
            <a:lvl3pPr marL="1371600" lvl="2" indent="-342900" algn="l">
              <a:lnSpc>
                <a:spcPct val="90000"/>
              </a:lnSpc>
              <a:spcBef>
                <a:spcPts val="12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9" name="Google Shape;99;p25"/>
          <p:cNvSpPr txBox="1">
            <a:spLocks noGrp="1"/>
          </p:cNvSpPr>
          <p:nvPr>
            <p:ph type="body" idx="2"/>
          </p:nvPr>
        </p:nvSpPr>
        <p:spPr>
          <a:xfrm>
            <a:off x="6262258" y="2392078"/>
            <a:ext cx="5528204" cy="3422568"/>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0"/>
              </a:spcBef>
              <a:spcAft>
                <a:spcPts val="0"/>
              </a:spcAft>
              <a:buClr>
                <a:schemeClr val="dk1"/>
              </a:buClr>
              <a:buSzPts val="1600"/>
              <a:buFont typeface="Arial"/>
              <a:buNone/>
              <a:defRPr sz="1600" b="0"/>
            </a:lvl1pPr>
            <a:lvl2pPr marL="914400" lvl="1" indent="-228600" algn="l">
              <a:lnSpc>
                <a:spcPct val="100000"/>
              </a:lnSpc>
              <a:spcBef>
                <a:spcPts val="1200"/>
              </a:spcBef>
              <a:spcAft>
                <a:spcPts val="0"/>
              </a:spcAft>
              <a:buClr>
                <a:schemeClr val="dk1"/>
              </a:buClr>
              <a:buSzPts val="1600"/>
              <a:buFont typeface="Arial"/>
              <a:buNone/>
              <a:defRPr sz="1600"/>
            </a:lvl2pPr>
            <a:lvl3pPr marL="1371600" lvl="2" indent="-342900" algn="l">
              <a:lnSpc>
                <a:spcPct val="90000"/>
              </a:lnSpc>
              <a:spcBef>
                <a:spcPts val="12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0" name="Google Shape;100;p25"/>
          <p:cNvSpPr txBox="1">
            <a:spLocks noGrp="1"/>
          </p:cNvSpPr>
          <p:nvPr>
            <p:ph type="body" idx="3"/>
          </p:nvPr>
        </p:nvSpPr>
        <p:spPr>
          <a:xfrm>
            <a:off x="9042400" y="147785"/>
            <a:ext cx="2736396" cy="539538"/>
          </a:xfrm>
          <a:prstGeom prst="rect">
            <a:avLst/>
          </a:prstGeom>
          <a:noFill/>
          <a:ln>
            <a:noFill/>
          </a:ln>
        </p:spPr>
        <p:txBody>
          <a:bodyPr spcFirstLastPara="1" wrap="square" lIns="91425" tIns="45700" rIns="91425" bIns="45700" anchor="t" anchorCtr="0">
            <a:normAutofit/>
          </a:bodyPr>
          <a:lstStyle>
            <a:lvl1pPr marL="457200" lvl="0" indent="-228600" algn="r">
              <a:lnSpc>
                <a:spcPct val="100000"/>
              </a:lnSpc>
              <a:spcBef>
                <a:spcPts val="0"/>
              </a:spcBef>
              <a:spcAft>
                <a:spcPts val="0"/>
              </a:spcAft>
              <a:buClr>
                <a:schemeClr val="dk1"/>
              </a:buClr>
              <a:buSzPts val="1100"/>
              <a:buFont typeface="Arial"/>
              <a:buNone/>
              <a:defRPr sz="1100" b="0"/>
            </a:lvl1pPr>
            <a:lvl2pPr marL="914400" lvl="1" indent="-228600" algn="l">
              <a:lnSpc>
                <a:spcPct val="100000"/>
              </a:lnSpc>
              <a:spcBef>
                <a:spcPts val="0"/>
              </a:spcBef>
              <a:spcAft>
                <a:spcPts val="0"/>
              </a:spcAft>
              <a:buClr>
                <a:schemeClr val="dk1"/>
              </a:buClr>
              <a:buSzPts val="1600"/>
              <a:buFont typeface="Arial"/>
              <a:buNone/>
              <a:defRPr sz="1600"/>
            </a:lvl2pPr>
            <a:lvl3pPr marL="1371600" lvl="2" indent="-342900" algn="l">
              <a:lnSpc>
                <a:spcPct val="90000"/>
              </a:lnSpc>
              <a:spcBef>
                <a:spcPts val="12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Slide contenus 3 colonnes vides">
  <p:cSld name="Slide contenus 3 colonnes vides">
    <p:spTree>
      <p:nvGrpSpPr>
        <p:cNvPr id="1" name="Shape 101"/>
        <p:cNvGrpSpPr/>
        <p:nvPr/>
      </p:nvGrpSpPr>
      <p:grpSpPr>
        <a:xfrm>
          <a:off x="0" y="0"/>
          <a:ext cx="0" cy="0"/>
          <a:chOff x="0" y="0"/>
          <a:chExt cx="0" cy="0"/>
        </a:xfrm>
      </p:grpSpPr>
      <p:sp>
        <p:nvSpPr>
          <p:cNvPr id="102" name="Google Shape;102;p26"/>
          <p:cNvSpPr txBox="1">
            <a:spLocks noGrp="1"/>
          </p:cNvSpPr>
          <p:nvPr>
            <p:ph type="title"/>
          </p:nvPr>
        </p:nvSpPr>
        <p:spPr>
          <a:xfrm>
            <a:off x="401542" y="770447"/>
            <a:ext cx="11388916"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Arial"/>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3" name="Google Shape;103;p26"/>
          <p:cNvSpPr txBox="1">
            <a:spLocks noGrp="1"/>
          </p:cNvSpPr>
          <p:nvPr>
            <p:ph type="dt" idx="10"/>
          </p:nvPr>
        </p:nvSpPr>
        <p:spPr>
          <a:xfrm>
            <a:off x="10645422" y="6370462"/>
            <a:ext cx="1145036"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4" name="Google Shape;104;p26"/>
          <p:cNvSpPr txBox="1">
            <a:spLocks noGrp="1"/>
          </p:cNvSpPr>
          <p:nvPr>
            <p:ph type="ftr" idx="11"/>
          </p:nvPr>
        </p:nvSpPr>
        <p:spPr>
          <a:xfrm>
            <a:off x="401542" y="6370462"/>
            <a:ext cx="40855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5" name="Google Shape;105;p26"/>
          <p:cNvSpPr txBox="1">
            <a:spLocks noGrp="1"/>
          </p:cNvSpPr>
          <p:nvPr>
            <p:ph type="sldNum" idx="12"/>
          </p:nvPr>
        </p:nvSpPr>
        <p:spPr>
          <a:xfrm>
            <a:off x="9550400" y="6370462"/>
            <a:ext cx="714828"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fr-FR"/>
              <a:t>‹N°›</a:t>
            </a:fld>
            <a:endParaRPr/>
          </a:p>
        </p:txBody>
      </p:sp>
      <p:pic>
        <p:nvPicPr>
          <p:cNvPr id="106" name="Google Shape;106;p26"/>
          <p:cNvPicPr preferRelativeResize="0"/>
          <p:nvPr/>
        </p:nvPicPr>
        <p:blipFill rotWithShape="1">
          <a:blip r:embed="rId2">
            <a:alphaModFix/>
          </a:blip>
          <a:srcRect/>
          <a:stretch/>
        </p:blipFill>
        <p:spPr>
          <a:xfrm>
            <a:off x="425997" y="130728"/>
            <a:ext cx="716272" cy="648955"/>
          </a:xfrm>
          <a:prstGeom prst="rect">
            <a:avLst/>
          </a:prstGeom>
          <a:noFill/>
          <a:ln>
            <a:noFill/>
          </a:ln>
        </p:spPr>
      </p:pic>
      <p:pic>
        <p:nvPicPr>
          <p:cNvPr id="107" name="Google Shape;107;p26"/>
          <p:cNvPicPr preferRelativeResize="0"/>
          <p:nvPr/>
        </p:nvPicPr>
        <p:blipFill rotWithShape="1">
          <a:blip r:embed="rId3">
            <a:alphaModFix/>
          </a:blip>
          <a:srcRect/>
          <a:stretch/>
        </p:blipFill>
        <p:spPr>
          <a:xfrm>
            <a:off x="1492620" y="159014"/>
            <a:ext cx="518634" cy="591425"/>
          </a:xfrm>
          <a:prstGeom prst="rect">
            <a:avLst/>
          </a:prstGeom>
          <a:noFill/>
          <a:ln>
            <a:noFill/>
          </a:ln>
        </p:spPr>
      </p:pic>
      <p:cxnSp>
        <p:nvCxnSpPr>
          <p:cNvPr id="108" name="Google Shape;108;p26"/>
          <p:cNvCxnSpPr/>
          <p:nvPr/>
        </p:nvCxnSpPr>
        <p:spPr>
          <a:xfrm>
            <a:off x="499326" y="6326906"/>
            <a:ext cx="11193348" cy="0"/>
          </a:xfrm>
          <a:prstGeom prst="straightConnector1">
            <a:avLst/>
          </a:prstGeom>
          <a:noFill/>
          <a:ln w="19050" cap="flat" cmpd="sng">
            <a:solidFill>
              <a:schemeClr val="dk1"/>
            </a:solidFill>
            <a:prstDash val="solid"/>
            <a:miter lim="800000"/>
            <a:headEnd type="none" w="sm" len="sm"/>
            <a:tailEnd type="none" w="sm" len="sm"/>
          </a:ln>
        </p:spPr>
      </p:cxnSp>
      <p:sp>
        <p:nvSpPr>
          <p:cNvPr id="109" name="Google Shape;109;p26"/>
          <p:cNvSpPr txBox="1">
            <a:spLocks noGrp="1"/>
          </p:cNvSpPr>
          <p:nvPr>
            <p:ph type="body" idx="1"/>
          </p:nvPr>
        </p:nvSpPr>
        <p:spPr>
          <a:xfrm>
            <a:off x="401541" y="2392078"/>
            <a:ext cx="3614277" cy="3422568"/>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0"/>
              </a:spcBef>
              <a:spcAft>
                <a:spcPts val="0"/>
              </a:spcAft>
              <a:buClr>
                <a:schemeClr val="dk1"/>
              </a:buClr>
              <a:buSzPts val="1600"/>
              <a:buFont typeface="Arial"/>
              <a:buNone/>
              <a:defRPr sz="1600" b="0"/>
            </a:lvl1pPr>
            <a:lvl2pPr marL="914400" lvl="1" indent="-228600" algn="l">
              <a:lnSpc>
                <a:spcPct val="100000"/>
              </a:lnSpc>
              <a:spcBef>
                <a:spcPts val="1200"/>
              </a:spcBef>
              <a:spcAft>
                <a:spcPts val="0"/>
              </a:spcAft>
              <a:buClr>
                <a:schemeClr val="dk1"/>
              </a:buClr>
              <a:buSzPts val="1600"/>
              <a:buFont typeface="Arial"/>
              <a:buNone/>
              <a:defRPr sz="1600"/>
            </a:lvl2pPr>
            <a:lvl3pPr marL="1371600" lvl="2" indent="-342900" algn="l">
              <a:lnSpc>
                <a:spcPct val="90000"/>
              </a:lnSpc>
              <a:spcBef>
                <a:spcPts val="12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10" name="Google Shape;110;p26"/>
          <p:cNvSpPr txBox="1">
            <a:spLocks noGrp="1"/>
          </p:cNvSpPr>
          <p:nvPr>
            <p:ph type="body" idx="2"/>
          </p:nvPr>
        </p:nvSpPr>
        <p:spPr>
          <a:xfrm>
            <a:off x="4288861" y="2392078"/>
            <a:ext cx="3614277" cy="3422568"/>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0"/>
              </a:spcBef>
              <a:spcAft>
                <a:spcPts val="0"/>
              </a:spcAft>
              <a:buClr>
                <a:schemeClr val="dk1"/>
              </a:buClr>
              <a:buSzPts val="1600"/>
              <a:buFont typeface="Arial"/>
              <a:buNone/>
              <a:defRPr sz="1600" b="0"/>
            </a:lvl1pPr>
            <a:lvl2pPr marL="914400" lvl="1" indent="-228600" algn="l">
              <a:lnSpc>
                <a:spcPct val="100000"/>
              </a:lnSpc>
              <a:spcBef>
                <a:spcPts val="1200"/>
              </a:spcBef>
              <a:spcAft>
                <a:spcPts val="0"/>
              </a:spcAft>
              <a:buClr>
                <a:schemeClr val="dk1"/>
              </a:buClr>
              <a:buSzPts val="1600"/>
              <a:buFont typeface="Arial"/>
              <a:buNone/>
              <a:defRPr sz="1600"/>
            </a:lvl2pPr>
            <a:lvl3pPr marL="1371600" lvl="2" indent="-342900" algn="l">
              <a:lnSpc>
                <a:spcPct val="90000"/>
              </a:lnSpc>
              <a:spcBef>
                <a:spcPts val="12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11" name="Google Shape;111;p26"/>
          <p:cNvSpPr txBox="1">
            <a:spLocks noGrp="1"/>
          </p:cNvSpPr>
          <p:nvPr>
            <p:ph type="body" idx="3"/>
          </p:nvPr>
        </p:nvSpPr>
        <p:spPr>
          <a:xfrm>
            <a:off x="8170230" y="2392078"/>
            <a:ext cx="3614277" cy="3422568"/>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0"/>
              </a:spcBef>
              <a:spcAft>
                <a:spcPts val="0"/>
              </a:spcAft>
              <a:buClr>
                <a:schemeClr val="dk1"/>
              </a:buClr>
              <a:buSzPts val="1600"/>
              <a:buFont typeface="Arial"/>
              <a:buNone/>
              <a:defRPr sz="1600" b="0"/>
            </a:lvl1pPr>
            <a:lvl2pPr marL="914400" lvl="1" indent="-228600" algn="l">
              <a:lnSpc>
                <a:spcPct val="100000"/>
              </a:lnSpc>
              <a:spcBef>
                <a:spcPts val="1200"/>
              </a:spcBef>
              <a:spcAft>
                <a:spcPts val="0"/>
              </a:spcAft>
              <a:buClr>
                <a:schemeClr val="dk1"/>
              </a:buClr>
              <a:buSzPts val="1600"/>
              <a:buFont typeface="Arial"/>
              <a:buNone/>
              <a:defRPr sz="1600"/>
            </a:lvl2pPr>
            <a:lvl3pPr marL="1371600" lvl="2" indent="-342900" algn="l">
              <a:lnSpc>
                <a:spcPct val="90000"/>
              </a:lnSpc>
              <a:spcBef>
                <a:spcPts val="12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12" name="Google Shape;112;p26"/>
          <p:cNvSpPr txBox="1">
            <a:spLocks noGrp="1"/>
          </p:cNvSpPr>
          <p:nvPr>
            <p:ph type="body" idx="4"/>
          </p:nvPr>
        </p:nvSpPr>
        <p:spPr>
          <a:xfrm>
            <a:off x="9042400" y="147785"/>
            <a:ext cx="2736396" cy="539538"/>
          </a:xfrm>
          <a:prstGeom prst="rect">
            <a:avLst/>
          </a:prstGeom>
          <a:noFill/>
          <a:ln>
            <a:noFill/>
          </a:ln>
        </p:spPr>
        <p:txBody>
          <a:bodyPr spcFirstLastPara="1" wrap="square" lIns="91425" tIns="45700" rIns="91425" bIns="45700" anchor="t" anchorCtr="0">
            <a:normAutofit/>
          </a:bodyPr>
          <a:lstStyle>
            <a:lvl1pPr marL="457200" lvl="0" indent="-228600" algn="r">
              <a:lnSpc>
                <a:spcPct val="100000"/>
              </a:lnSpc>
              <a:spcBef>
                <a:spcPts val="0"/>
              </a:spcBef>
              <a:spcAft>
                <a:spcPts val="0"/>
              </a:spcAft>
              <a:buClr>
                <a:schemeClr val="dk1"/>
              </a:buClr>
              <a:buSzPts val="1100"/>
              <a:buFont typeface="Arial"/>
              <a:buNone/>
              <a:defRPr sz="1100" b="0"/>
            </a:lvl1pPr>
            <a:lvl2pPr marL="914400" lvl="1" indent="-228600" algn="l">
              <a:lnSpc>
                <a:spcPct val="100000"/>
              </a:lnSpc>
              <a:spcBef>
                <a:spcPts val="0"/>
              </a:spcBef>
              <a:spcAft>
                <a:spcPts val="0"/>
              </a:spcAft>
              <a:buClr>
                <a:schemeClr val="dk1"/>
              </a:buClr>
              <a:buSzPts val="1600"/>
              <a:buFont typeface="Arial"/>
              <a:buNone/>
              <a:defRPr sz="1600"/>
            </a:lvl2pPr>
            <a:lvl3pPr marL="1371600" lvl="2" indent="-342900" algn="l">
              <a:lnSpc>
                <a:spcPct val="90000"/>
              </a:lnSpc>
              <a:spcBef>
                <a:spcPts val="12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ide" type="blank">
  <p:cSld name="BLANK">
    <p:spTree>
      <p:nvGrpSpPr>
        <p:cNvPr id="1" name="Shape 113"/>
        <p:cNvGrpSpPr/>
        <p:nvPr/>
      </p:nvGrpSpPr>
      <p:grpSpPr>
        <a:xfrm>
          <a:off x="0" y="0"/>
          <a:ext cx="0" cy="0"/>
          <a:chOff x="0" y="0"/>
          <a:chExt cx="0" cy="0"/>
        </a:xfrm>
      </p:grpSpPr>
      <p:sp>
        <p:nvSpPr>
          <p:cNvPr id="114" name="Google Shape;114;p27"/>
          <p:cNvSpPr txBox="1">
            <a:spLocks noGrp="1"/>
          </p:cNvSpPr>
          <p:nvPr>
            <p:ph type="dt" idx="10"/>
          </p:nvPr>
        </p:nvSpPr>
        <p:spPr>
          <a:xfrm>
            <a:off x="10645422" y="6370462"/>
            <a:ext cx="1145036"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5" name="Google Shape;115;p27"/>
          <p:cNvSpPr txBox="1">
            <a:spLocks noGrp="1"/>
          </p:cNvSpPr>
          <p:nvPr>
            <p:ph type="ftr" idx="11"/>
          </p:nvPr>
        </p:nvSpPr>
        <p:spPr>
          <a:xfrm>
            <a:off x="401542" y="6370462"/>
            <a:ext cx="40855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6" name="Google Shape;116;p27"/>
          <p:cNvSpPr txBox="1">
            <a:spLocks noGrp="1"/>
          </p:cNvSpPr>
          <p:nvPr>
            <p:ph type="sldNum" idx="12"/>
          </p:nvPr>
        </p:nvSpPr>
        <p:spPr>
          <a:xfrm>
            <a:off x="9550400" y="6370462"/>
            <a:ext cx="714828"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fr-FR"/>
              <a:t>‹N°›</a:t>
            </a:fld>
            <a:endParaRPr/>
          </a:p>
        </p:txBody>
      </p:sp>
      <p:cxnSp>
        <p:nvCxnSpPr>
          <p:cNvPr id="117" name="Google Shape;117;p27"/>
          <p:cNvCxnSpPr/>
          <p:nvPr/>
        </p:nvCxnSpPr>
        <p:spPr>
          <a:xfrm>
            <a:off x="499326" y="6326906"/>
            <a:ext cx="11193348" cy="0"/>
          </a:xfrm>
          <a:prstGeom prst="straightConnector1">
            <a:avLst/>
          </a:prstGeom>
          <a:noFill/>
          <a:ln w="19050" cap="flat" cmpd="sng">
            <a:solidFill>
              <a:schemeClr val="dk1"/>
            </a:solidFill>
            <a:prstDash val="solid"/>
            <a:miter lim="800000"/>
            <a:headEnd type="none" w="sm" len="sm"/>
            <a:tailEnd type="none" w="sm" len="sm"/>
          </a:ln>
        </p:spPr>
      </p:cxn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Intercalaire parti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173931D-BCE5-4DD6-837E-9093D81A36E0}"/>
              </a:ext>
            </a:extLst>
          </p:cNvPr>
          <p:cNvSpPr>
            <a:spLocks noGrp="1"/>
          </p:cNvSpPr>
          <p:nvPr>
            <p:ph type="title"/>
          </p:nvPr>
        </p:nvSpPr>
        <p:spPr>
          <a:xfrm>
            <a:off x="401542" y="2766218"/>
            <a:ext cx="11388916" cy="1325563"/>
          </a:xfrm>
        </p:spPr>
        <p:txBody>
          <a:bodyPr/>
          <a:lstStyle/>
          <a:p>
            <a:r>
              <a:rPr lang="fr-FR"/>
              <a:t>Modifiez le style du titre</a:t>
            </a:r>
          </a:p>
        </p:txBody>
      </p:sp>
      <p:sp>
        <p:nvSpPr>
          <p:cNvPr id="6" name="Espace réservé du numéro de diapositive 5">
            <a:extLst>
              <a:ext uri="{FF2B5EF4-FFF2-40B4-BE49-F238E27FC236}">
                <a16:creationId xmlns:a16="http://schemas.microsoft.com/office/drawing/2014/main" id="{3710B1E8-C169-4C55-A825-20052736CA23}"/>
              </a:ext>
            </a:extLst>
          </p:cNvPr>
          <p:cNvSpPr>
            <a:spLocks noGrp="1"/>
          </p:cNvSpPr>
          <p:nvPr>
            <p:ph type="sldNum" sz="quarter" idx="12"/>
          </p:nvPr>
        </p:nvSpPr>
        <p:spPr/>
        <p:txBody>
          <a:bodyPr/>
          <a:lstStyle/>
          <a:p>
            <a:fld id="{07C99ADF-20A6-40EF-AAB9-F326D6E12C60}" type="slidenum">
              <a:rPr lang="fr-FR" smtClean="0"/>
              <a:t>‹N°›</a:t>
            </a:fld>
            <a:endParaRPr lang="fr-FR"/>
          </a:p>
        </p:txBody>
      </p:sp>
      <p:pic>
        <p:nvPicPr>
          <p:cNvPr id="10" name="Image 9">
            <a:extLst>
              <a:ext uri="{FF2B5EF4-FFF2-40B4-BE49-F238E27FC236}">
                <a16:creationId xmlns:a16="http://schemas.microsoft.com/office/drawing/2014/main" id="{DE228966-DD17-49F9-B9BC-484B5A4B395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25997" y="130728"/>
            <a:ext cx="716272" cy="648955"/>
          </a:xfrm>
          <a:prstGeom prst="rect">
            <a:avLst/>
          </a:prstGeom>
        </p:spPr>
      </p:pic>
      <p:pic>
        <p:nvPicPr>
          <p:cNvPr id="11" name="Graphique 10">
            <a:extLst>
              <a:ext uri="{FF2B5EF4-FFF2-40B4-BE49-F238E27FC236}">
                <a16:creationId xmlns:a16="http://schemas.microsoft.com/office/drawing/2014/main" id="{CC795930-16B5-40AC-A53B-DB23FCE08B29}"/>
              </a:ext>
            </a:extLst>
          </p:cNvPr>
          <p:cNvPicPr>
            <a:picLocks noChangeAspect="1"/>
          </p:cNvPicPr>
          <p:nvPr userDrawn="1"/>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492620" y="159014"/>
            <a:ext cx="518634" cy="591425"/>
          </a:xfrm>
          <a:prstGeom prst="rect">
            <a:avLst/>
          </a:prstGeom>
        </p:spPr>
      </p:pic>
      <p:cxnSp>
        <p:nvCxnSpPr>
          <p:cNvPr id="13" name="Connecteur droit 12">
            <a:extLst>
              <a:ext uri="{FF2B5EF4-FFF2-40B4-BE49-F238E27FC236}">
                <a16:creationId xmlns:a16="http://schemas.microsoft.com/office/drawing/2014/main" id="{C7F1165D-0DBB-4343-96DD-6E8FA9F6076A}"/>
              </a:ext>
            </a:extLst>
          </p:cNvPr>
          <p:cNvCxnSpPr>
            <a:cxnSpLocks/>
          </p:cNvCxnSpPr>
          <p:nvPr userDrawn="1"/>
        </p:nvCxnSpPr>
        <p:spPr>
          <a:xfrm>
            <a:off x="499326" y="6326906"/>
            <a:ext cx="11193348"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4" name="Espace réservé pour une image  13">
            <a:extLst>
              <a:ext uri="{FF2B5EF4-FFF2-40B4-BE49-F238E27FC236}">
                <a16:creationId xmlns:a16="http://schemas.microsoft.com/office/drawing/2014/main" id="{B0B57733-763C-45E9-9A99-1B7E912A7B88}"/>
              </a:ext>
            </a:extLst>
          </p:cNvPr>
          <p:cNvSpPr>
            <a:spLocks noGrp="1"/>
          </p:cNvSpPr>
          <p:nvPr>
            <p:ph type="pic" sz="quarter" idx="13"/>
          </p:nvPr>
        </p:nvSpPr>
        <p:spPr>
          <a:xfrm>
            <a:off x="1" y="969963"/>
            <a:ext cx="12192000" cy="5356225"/>
          </a:xfrm>
        </p:spPr>
        <p:txBody>
          <a:bodyPr/>
          <a:lstStyle/>
          <a:p>
            <a:r>
              <a:rPr lang="fr-FR"/>
              <a:t>Cliquez sur l'icône pour ajouter une image</a:t>
            </a:r>
            <a:endParaRPr lang="fr-FR" dirty="0"/>
          </a:p>
        </p:txBody>
      </p:sp>
    </p:spTree>
    <p:extLst>
      <p:ext uri="{BB962C8B-B14F-4D97-AF65-F5344CB8AC3E}">
        <p14:creationId xmlns:p14="http://schemas.microsoft.com/office/powerpoint/2010/main" val="265324906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Slide contenus 1 colonn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DD593A3-12EC-4325-949A-8513F8EDA465}"/>
              </a:ext>
            </a:extLst>
          </p:cNvPr>
          <p:cNvSpPr>
            <a:spLocks noGrp="1"/>
          </p:cNvSpPr>
          <p:nvPr>
            <p:ph type="title"/>
          </p:nvPr>
        </p:nvSpPr>
        <p:spPr>
          <a:xfrm>
            <a:off x="401542" y="770447"/>
            <a:ext cx="11388916" cy="1325563"/>
          </a:xfrm>
        </p:spPr>
        <p:txBody>
          <a:bodyPr anchor="b">
            <a:normAutofit/>
          </a:bodyPr>
          <a:lstStyle>
            <a:lvl1pPr>
              <a:defRPr sz="3200"/>
            </a:lvl1pPr>
          </a:lstStyle>
          <a:p>
            <a:r>
              <a:rPr lang="fr-FR"/>
              <a:t>Modifiez le style du titre</a:t>
            </a:r>
          </a:p>
        </p:txBody>
      </p:sp>
      <p:sp>
        <p:nvSpPr>
          <p:cNvPr id="5" name="Espace réservé de la date 4">
            <a:extLst>
              <a:ext uri="{FF2B5EF4-FFF2-40B4-BE49-F238E27FC236}">
                <a16:creationId xmlns:a16="http://schemas.microsoft.com/office/drawing/2014/main" id="{06459C7A-22DD-4DA0-996C-F27E91BCDD9F}"/>
              </a:ext>
            </a:extLst>
          </p:cNvPr>
          <p:cNvSpPr>
            <a:spLocks noGrp="1"/>
          </p:cNvSpPr>
          <p:nvPr>
            <p:ph type="dt" sz="half" idx="10"/>
          </p:nvPr>
        </p:nvSpPr>
        <p:spPr/>
        <p:txBody>
          <a:bodyPr/>
          <a:lstStyle/>
          <a:p>
            <a:fld id="{3E873AE1-5950-4748-95FC-98A910B14992}" type="datetime1">
              <a:rPr lang="fr-FR" smtClean="0"/>
              <a:t>13/05/2025</a:t>
            </a:fld>
            <a:endParaRPr lang="fr-FR"/>
          </a:p>
        </p:txBody>
      </p:sp>
      <p:sp>
        <p:nvSpPr>
          <p:cNvPr id="7" name="Espace réservé du numéro de diapositive 6">
            <a:extLst>
              <a:ext uri="{FF2B5EF4-FFF2-40B4-BE49-F238E27FC236}">
                <a16:creationId xmlns:a16="http://schemas.microsoft.com/office/drawing/2014/main" id="{A918D5BC-FCAD-4EC5-845A-FC6AE6B6F6FA}"/>
              </a:ext>
            </a:extLst>
          </p:cNvPr>
          <p:cNvSpPr>
            <a:spLocks noGrp="1"/>
          </p:cNvSpPr>
          <p:nvPr>
            <p:ph type="sldNum" sz="quarter" idx="12"/>
          </p:nvPr>
        </p:nvSpPr>
        <p:spPr/>
        <p:txBody>
          <a:bodyPr/>
          <a:lstStyle/>
          <a:p>
            <a:fld id="{07C99ADF-20A6-40EF-AAB9-F326D6E12C60}" type="slidenum">
              <a:rPr lang="fr-FR" smtClean="0"/>
              <a:t>‹N°›</a:t>
            </a:fld>
            <a:endParaRPr lang="fr-FR"/>
          </a:p>
        </p:txBody>
      </p:sp>
      <p:pic>
        <p:nvPicPr>
          <p:cNvPr id="11" name="Image 10">
            <a:extLst>
              <a:ext uri="{FF2B5EF4-FFF2-40B4-BE49-F238E27FC236}">
                <a16:creationId xmlns:a16="http://schemas.microsoft.com/office/drawing/2014/main" id="{F12E4D51-273F-4CF5-A494-DA7F6D877F16}"/>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25997" y="130728"/>
            <a:ext cx="716272" cy="648955"/>
          </a:xfrm>
          <a:prstGeom prst="rect">
            <a:avLst/>
          </a:prstGeom>
        </p:spPr>
      </p:pic>
      <p:pic>
        <p:nvPicPr>
          <p:cNvPr id="12" name="Graphique 11">
            <a:extLst>
              <a:ext uri="{FF2B5EF4-FFF2-40B4-BE49-F238E27FC236}">
                <a16:creationId xmlns:a16="http://schemas.microsoft.com/office/drawing/2014/main" id="{83C2AF93-B225-409D-B1B8-E11CCA649180}"/>
              </a:ext>
            </a:extLst>
          </p:cNvPr>
          <p:cNvPicPr>
            <a:picLocks noChangeAspect="1"/>
          </p:cNvPicPr>
          <p:nvPr userDrawn="1"/>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492620" y="159014"/>
            <a:ext cx="518634" cy="591425"/>
          </a:xfrm>
          <a:prstGeom prst="rect">
            <a:avLst/>
          </a:prstGeom>
        </p:spPr>
      </p:pic>
      <p:cxnSp>
        <p:nvCxnSpPr>
          <p:cNvPr id="13" name="Connecteur droit 12">
            <a:extLst>
              <a:ext uri="{FF2B5EF4-FFF2-40B4-BE49-F238E27FC236}">
                <a16:creationId xmlns:a16="http://schemas.microsoft.com/office/drawing/2014/main" id="{CCE161EE-D5F0-4BBD-82F6-648AAE2CA275}"/>
              </a:ext>
            </a:extLst>
          </p:cNvPr>
          <p:cNvCxnSpPr>
            <a:cxnSpLocks/>
          </p:cNvCxnSpPr>
          <p:nvPr userDrawn="1"/>
        </p:nvCxnSpPr>
        <p:spPr>
          <a:xfrm>
            <a:off x="499326" y="6326906"/>
            <a:ext cx="11193348"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9" name="Espace réservé du contenu 5">
            <a:extLst>
              <a:ext uri="{FF2B5EF4-FFF2-40B4-BE49-F238E27FC236}">
                <a16:creationId xmlns:a16="http://schemas.microsoft.com/office/drawing/2014/main" id="{C65D261E-2C4A-4979-B86B-4100D57BB9B4}"/>
              </a:ext>
            </a:extLst>
          </p:cNvPr>
          <p:cNvSpPr>
            <a:spLocks noGrp="1"/>
          </p:cNvSpPr>
          <p:nvPr>
            <p:ph sz="quarter" idx="4"/>
          </p:nvPr>
        </p:nvSpPr>
        <p:spPr>
          <a:xfrm>
            <a:off x="401541" y="2392078"/>
            <a:ext cx="11388916" cy="3422568"/>
          </a:xfrm>
        </p:spPr>
        <p:txBody>
          <a:bodyPr/>
          <a:lstStyle>
            <a:lvl1pPr marL="0" indent="0">
              <a:lnSpc>
                <a:spcPct val="100000"/>
              </a:lnSpc>
              <a:spcBef>
                <a:spcPts val="0"/>
              </a:spcBef>
              <a:spcAft>
                <a:spcPts val="1200"/>
              </a:spcAft>
              <a:buFont typeface="+mj-lt"/>
              <a:buNone/>
              <a:defRPr sz="1600" b="0"/>
            </a:lvl1pPr>
            <a:lvl2pPr marL="358775" indent="0">
              <a:lnSpc>
                <a:spcPct val="100000"/>
              </a:lnSpc>
              <a:spcBef>
                <a:spcPts val="0"/>
              </a:spcBef>
              <a:spcAft>
                <a:spcPts val="1200"/>
              </a:spcAft>
              <a:buFont typeface="+mj-lt"/>
              <a:buNone/>
              <a:defRPr sz="1600"/>
            </a:lvl2pPr>
          </a:lstStyle>
          <a:p>
            <a:pPr lvl="0"/>
            <a:r>
              <a:rPr lang="fr-FR"/>
              <a:t>Cliquez pour modifier les styles du texte du masque</a:t>
            </a:r>
          </a:p>
        </p:txBody>
      </p:sp>
      <p:sp>
        <p:nvSpPr>
          <p:cNvPr id="14" name="Espace réservé du contenu 5">
            <a:extLst>
              <a:ext uri="{FF2B5EF4-FFF2-40B4-BE49-F238E27FC236}">
                <a16:creationId xmlns:a16="http://schemas.microsoft.com/office/drawing/2014/main" id="{F4446820-0AA1-4B7F-9CDE-D21DCFF984C4}"/>
              </a:ext>
            </a:extLst>
          </p:cNvPr>
          <p:cNvSpPr>
            <a:spLocks noGrp="1"/>
          </p:cNvSpPr>
          <p:nvPr>
            <p:ph sz="quarter" idx="15"/>
          </p:nvPr>
        </p:nvSpPr>
        <p:spPr>
          <a:xfrm>
            <a:off x="9042400" y="147785"/>
            <a:ext cx="2736396" cy="539538"/>
          </a:xfrm>
        </p:spPr>
        <p:txBody>
          <a:bodyPr>
            <a:normAutofit/>
          </a:bodyPr>
          <a:lstStyle>
            <a:lvl1pPr marL="0" indent="0" algn="r">
              <a:lnSpc>
                <a:spcPct val="100000"/>
              </a:lnSpc>
              <a:spcBef>
                <a:spcPts val="0"/>
              </a:spcBef>
              <a:spcAft>
                <a:spcPts val="0"/>
              </a:spcAft>
              <a:buFont typeface="+mj-lt"/>
              <a:buNone/>
              <a:defRPr sz="1100" b="0"/>
            </a:lvl1pPr>
            <a:lvl2pPr marL="358775" indent="0">
              <a:lnSpc>
                <a:spcPct val="100000"/>
              </a:lnSpc>
              <a:spcBef>
                <a:spcPts val="0"/>
              </a:spcBef>
              <a:spcAft>
                <a:spcPts val="1200"/>
              </a:spcAft>
              <a:buFont typeface="+mj-lt"/>
              <a:buNone/>
              <a:defRPr sz="1600"/>
            </a:lvl2pPr>
          </a:lstStyle>
          <a:p>
            <a:pPr lvl="0"/>
            <a:r>
              <a:rPr lang="fr-FR"/>
              <a:t>Cliquez pour modifier les styles du texte du masque</a:t>
            </a:r>
          </a:p>
        </p:txBody>
      </p:sp>
      <p:sp>
        <p:nvSpPr>
          <p:cNvPr id="15" name="Espace réservé du pied de page 2">
            <a:extLst>
              <a:ext uri="{FF2B5EF4-FFF2-40B4-BE49-F238E27FC236}">
                <a16:creationId xmlns:a16="http://schemas.microsoft.com/office/drawing/2014/main" id="{975F09A4-4AF5-4E7A-8D51-3103A74B5AD7}"/>
              </a:ext>
            </a:extLst>
          </p:cNvPr>
          <p:cNvSpPr>
            <a:spLocks noGrp="1"/>
          </p:cNvSpPr>
          <p:nvPr>
            <p:ph type="ftr" sz="quarter" idx="11"/>
          </p:nvPr>
        </p:nvSpPr>
        <p:spPr>
          <a:xfrm>
            <a:off x="777775" y="6370462"/>
            <a:ext cx="4085550" cy="365125"/>
          </a:xfrm>
          <a:prstGeom prst="rect">
            <a:avLst/>
          </a:prstGeom>
        </p:spPr>
        <p:txBody>
          <a:bodyPr/>
          <a:lstStyle/>
          <a:p>
            <a:r>
              <a:rPr lang="fr-FR"/>
              <a:t>Intitulé de la direction/service</a:t>
            </a:r>
          </a:p>
        </p:txBody>
      </p:sp>
      <p:pic>
        <p:nvPicPr>
          <p:cNvPr id="16" name="Image 15">
            <a:extLst>
              <a:ext uri="{FF2B5EF4-FFF2-40B4-BE49-F238E27FC236}">
                <a16:creationId xmlns:a16="http://schemas.microsoft.com/office/drawing/2014/main" id="{ACAF9533-A80A-4E57-AF94-E1822007FB65}"/>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463200" y="6370461"/>
            <a:ext cx="314575" cy="365125"/>
          </a:xfrm>
          <a:prstGeom prst="rect">
            <a:avLst/>
          </a:prstGeom>
        </p:spPr>
      </p:pic>
    </p:spTree>
    <p:extLst>
      <p:ext uri="{BB962C8B-B14F-4D97-AF65-F5344CB8AC3E}">
        <p14:creationId xmlns:p14="http://schemas.microsoft.com/office/powerpoint/2010/main" val="14767808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16"/>
          <p:cNvSpPr txBox="1">
            <a:spLocks noGrp="1"/>
          </p:cNvSpPr>
          <p:nvPr>
            <p:ph type="title"/>
          </p:nvPr>
        </p:nvSpPr>
        <p:spPr>
          <a:xfrm>
            <a:off x="401542" y="365125"/>
            <a:ext cx="11388916"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200"/>
              <a:buFont typeface="Arial"/>
              <a:buNone/>
              <a:defRPr sz="4200" b="1" i="0" u="none" strike="noStrike" cap="none">
                <a:solidFill>
                  <a:schemeClr val="dk1"/>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16"/>
          <p:cNvSpPr txBox="1">
            <a:spLocks noGrp="1"/>
          </p:cNvSpPr>
          <p:nvPr>
            <p:ph type="body" idx="1"/>
          </p:nvPr>
        </p:nvSpPr>
        <p:spPr>
          <a:xfrm>
            <a:off x="401542" y="1825625"/>
            <a:ext cx="11388916" cy="4351338"/>
          </a:xfrm>
          <a:prstGeom prst="rect">
            <a:avLst/>
          </a:prstGeom>
          <a:noFill/>
          <a:ln>
            <a:noFill/>
          </a:ln>
        </p:spPr>
        <p:txBody>
          <a:bodyPr spcFirstLastPara="1" wrap="square" lIns="91425" tIns="45700" rIns="91425" bIns="45700" anchor="t" anchorCtr="0">
            <a:normAutofit/>
          </a:bodyPr>
          <a:lstStyle>
            <a:lvl1pPr marL="457200" marR="0" lvl="0" indent="-419100" algn="l" rtl="0">
              <a:lnSpc>
                <a:spcPct val="90000"/>
              </a:lnSpc>
              <a:spcBef>
                <a:spcPts val="1000"/>
              </a:spcBef>
              <a:spcAft>
                <a:spcPts val="0"/>
              </a:spcAft>
              <a:buClr>
                <a:schemeClr val="dk1"/>
              </a:buClr>
              <a:buSzPts val="3000"/>
              <a:buFont typeface="Arial"/>
              <a:buChar char="•"/>
              <a:defRPr sz="3000" b="0" i="0" u="none" strike="noStrike" cap="none">
                <a:solidFill>
                  <a:schemeClr val="dk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12" name="Google Shape;12;p16"/>
          <p:cNvSpPr txBox="1">
            <a:spLocks noGrp="1"/>
          </p:cNvSpPr>
          <p:nvPr>
            <p:ph type="dt" idx="10"/>
          </p:nvPr>
        </p:nvSpPr>
        <p:spPr>
          <a:xfrm>
            <a:off x="10645422" y="6370462"/>
            <a:ext cx="1145036" cy="365125"/>
          </a:xfrm>
          <a:prstGeom prst="rect">
            <a:avLst/>
          </a:prstGeom>
          <a:noFill/>
          <a:ln>
            <a:noFill/>
          </a:ln>
        </p:spPr>
        <p:txBody>
          <a:bodyPr spcFirstLastPara="1" wrap="square" lIns="91425" tIns="45700" rIns="91425" bIns="45700" anchor="ctr" anchorCtr="0">
            <a:noAutofit/>
          </a:bodyPr>
          <a:lstStyle>
            <a:lvl1pPr marR="0" lvl="0" algn="r" rtl="0">
              <a:spcBef>
                <a:spcPts val="0"/>
              </a:spcBef>
              <a:spcAft>
                <a:spcPts val="0"/>
              </a:spcAft>
              <a:buSzPts val="1400"/>
              <a:buNone/>
              <a:defRPr sz="1200" b="0" i="0" u="none" strike="noStrike" cap="none">
                <a:solidFill>
                  <a:schemeClr val="dk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13" name="Google Shape;13;p16"/>
          <p:cNvSpPr txBox="1">
            <a:spLocks noGrp="1"/>
          </p:cNvSpPr>
          <p:nvPr>
            <p:ph type="ftr" idx="11"/>
          </p:nvPr>
        </p:nvSpPr>
        <p:spPr>
          <a:xfrm>
            <a:off x="401542" y="6370462"/>
            <a:ext cx="408555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chemeClr val="dk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14" name="Google Shape;14;p16"/>
          <p:cNvSpPr txBox="1">
            <a:spLocks noGrp="1"/>
          </p:cNvSpPr>
          <p:nvPr>
            <p:ph type="sldNum" idx="12"/>
          </p:nvPr>
        </p:nvSpPr>
        <p:spPr>
          <a:xfrm>
            <a:off x="9550400" y="6370462"/>
            <a:ext cx="714828"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chemeClr val="dk1"/>
                </a:solidFill>
                <a:latin typeface="Arial"/>
                <a:ea typeface="Arial"/>
                <a:cs typeface="Arial"/>
                <a:sym typeface="Arial"/>
              </a:defRPr>
            </a:lvl1pPr>
            <a:lvl2pPr marL="0" marR="0" lvl="1" indent="0" algn="r" rtl="0">
              <a:spcBef>
                <a:spcPts val="0"/>
              </a:spcBef>
              <a:buNone/>
              <a:defRPr sz="1200" b="0" i="0" u="none" strike="noStrike" cap="none">
                <a:solidFill>
                  <a:schemeClr val="dk1"/>
                </a:solidFill>
                <a:latin typeface="Arial"/>
                <a:ea typeface="Arial"/>
                <a:cs typeface="Arial"/>
                <a:sym typeface="Arial"/>
              </a:defRPr>
            </a:lvl2pPr>
            <a:lvl3pPr marL="0" marR="0" lvl="2" indent="0" algn="r" rtl="0">
              <a:spcBef>
                <a:spcPts val="0"/>
              </a:spcBef>
              <a:buNone/>
              <a:defRPr sz="1200" b="0" i="0" u="none" strike="noStrike" cap="none">
                <a:solidFill>
                  <a:schemeClr val="dk1"/>
                </a:solidFill>
                <a:latin typeface="Arial"/>
                <a:ea typeface="Arial"/>
                <a:cs typeface="Arial"/>
                <a:sym typeface="Arial"/>
              </a:defRPr>
            </a:lvl3pPr>
            <a:lvl4pPr marL="0" marR="0" lvl="3" indent="0" algn="r" rtl="0">
              <a:spcBef>
                <a:spcPts val="0"/>
              </a:spcBef>
              <a:buNone/>
              <a:defRPr sz="1200" b="0" i="0" u="none" strike="noStrike" cap="none">
                <a:solidFill>
                  <a:schemeClr val="dk1"/>
                </a:solidFill>
                <a:latin typeface="Arial"/>
                <a:ea typeface="Arial"/>
                <a:cs typeface="Arial"/>
                <a:sym typeface="Arial"/>
              </a:defRPr>
            </a:lvl4pPr>
            <a:lvl5pPr marL="0" marR="0" lvl="4" indent="0" algn="r" rtl="0">
              <a:spcBef>
                <a:spcPts val="0"/>
              </a:spcBef>
              <a:buNone/>
              <a:defRPr sz="1200" b="0" i="0" u="none" strike="noStrike" cap="none">
                <a:solidFill>
                  <a:schemeClr val="dk1"/>
                </a:solidFill>
                <a:latin typeface="Arial"/>
                <a:ea typeface="Arial"/>
                <a:cs typeface="Arial"/>
                <a:sym typeface="Arial"/>
              </a:defRPr>
            </a:lvl5pPr>
            <a:lvl6pPr marL="0" marR="0" lvl="5" indent="0" algn="r" rtl="0">
              <a:spcBef>
                <a:spcPts val="0"/>
              </a:spcBef>
              <a:buNone/>
              <a:defRPr sz="1200" b="0" i="0" u="none" strike="noStrike" cap="none">
                <a:solidFill>
                  <a:schemeClr val="dk1"/>
                </a:solidFill>
                <a:latin typeface="Arial"/>
                <a:ea typeface="Arial"/>
                <a:cs typeface="Arial"/>
                <a:sym typeface="Arial"/>
              </a:defRPr>
            </a:lvl6pPr>
            <a:lvl7pPr marL="0" marR="0" lvl="6" indent="0" algn="r" rtl="0">
              <a:spcBef>
                <a:spcPts val="0"/>
              </a:spcBef>
              <a:buNone/>
              <a:defRPr sz="1200" b="0" i="0" u="none" strike="noStrike" cap="none">
                <a:solidFill>
                  <a:schemeClr val="dk1"/>
                </a:solidFill>
                <a:latin typeface="Arial"/>
                <a:ea typeface="Arial"/>
                <a:cs typeface="Arial"/>
                <a:sym typeface="Arial"/>
              </a:defRPr>
            </a:lvl7pPr>
            <a:lvl8pPr marL="0" marR="0" lvl="7" indent="0" algn="r" rtl="0">
              <a:spcBef>
                <a:spcPts val="0"/>
              </a:spcBef>
              <a:buNone/>
              <a:defRPr sz="1200" b="0" i="0" u="none" strike="noStrike" cap="none">
                <a:solidFill>
                  <a:schemeClr val="dk1"/>
                </a:solidFill>
                <a:latin typeface="Arial"/>
                <a:ea typeface="Arial"/>
                <a:cs typeface="Arial"/>
                <a:sym typeface="Arial"/>
              </a:defRPr>
            </a:lvl8pPr>
            <a:lvl9pPr marL="0" marR="0" lvl="8" indent="0" algn="r" rtl="0">
              <a:spcBef>
                <a:spcPts val="0"/>
              </a:spcBef>
              <a:buNone/>
              <a:defRPr sz="12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r-FR"/>
              <a:t>‹N°›</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12.jpeg"/></Relationships>
</file>

<file path=ppt/slides/_rels/slide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3.xml"/><Relationship Id="rId1" Type="http://schemas.openxmlformats.org/officeDocument/2006/relationships/slideLayout" Target="../slideLayouts/slideLayout12.xml"/><Relationship Id="rId5" Type="http://schemas.openxmlformats.org/officeDocument/2006/relationships/image" Target="../media/image15.png"/><Relationship Id="rId4" Type="http://schemas.openxmlformats.org/officeDocument/2006/relationships/image" Target="../media/image14.emf"/></Relationships>
</file>

<file path=ppt/slides/_rels/slide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4.xml"/><Relationship Id="rId1" Type="http://schemas.openxmlformats.org/officeDocument/2006/relationships/slideLayout" Target="../slideLayouts/slideLayout12.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jpeg"/></Relationships>
</file>

<file path=ppt/slides/_rels/slide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5.xml"/><Relationship Id="rId1" Type="http://schemas.openxmlformats.org/officeDocument/2006/relationships/slideLayout" Target="../slideLayouts/slideLayout12.xml"/><Relationship Id="rId4" Type="http://schemas.openxmlformats.org/officeDocument/2006/relationships/image" Target="../media/image21.jpe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7.xml"/><Relationship Id="rId1" Type="http://schemas.openxmlformats.org/officeDocument/2006/relationships/slideLayout" Target="../slideLayouts/slideLayout3.xml"/><Relationship Id="rId4" Type="http://schemas.openxmlformats.org/officeDocument/2006/relationships/image" Target="../media/image23.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notesSlide" Target="../notesSlides/notesSlide11.xml"/><Relationship Id="rId1" Type="http://schemas.openxmlformats.org/officeDocument/2006/relationships/slideLayout" Target="../slideLayouts/slideLayout12.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3" Type="http://schemas.openxmlformats.org/officeDocument/2006/relationships/image" Target="../media/image41.png"/><Relationship Id="rId18" Type="http://schemas.openxmlformats.org/officeDocument/2006/relationships/image" Target="../media/image46.png"/><Relationship Id="rId26" Type="http://schemas.openxmlformats.org/officeDocument/2006/relationships/image" Target="../media/image54.png"/><Relationship Id="rId3" Type="http://schemas.openxmlformats.org/officeDocument/2006/relationships/image" Target="../media/image31.jpg"/><Relationship Id="rId21" Type="http://schemas.openxmlformats.org/officeDocument/2006/relationships/image" Target="../media/image49.png"/><Relationship Id="rId34" Type="http://schemas.openxmlformats.org/officeDocument/2006/relationships/image" Target="../media/image62.png"/><Relationship Id="rId7" Type="http://schemas.openxmlformats.org/officeDocument/2006/relationships/image" Target="../media/image35.png"/><Relationship Id="rId12" Type="http://schemas.openxmlformats.org/officeDocument/2006/relationships/image" Target="../media/image40.png"/><Relationship Id="rId17" Type="http://schemas.openxmlformats.org/officeDocument/2006/relationships/image" Target="../media/image45.png"/><Relationship Id="rId25" Type="http://schemas.openxmlformats.org/officeDocument/2006/relationships/image" Target="../media/image53.png"/><Relationship Id="rId33" Type="http://schemas.openxmlformats.org/officeDocument/2006/relationships/image" Target="../media/image61.jpg"/><Relationship Id="rId2" Type="http://schemas.openxmlformats.org/officeDocument/2006/relationships/notesSlide" Target="../notesSlides/notesSlide15.xml"/><Relationship Id="rId16" Type="http://schemas.openxmlformats.org/officeDocument/2006/relationships/image" Target="../media/image44.png"/><Relationship Id="rId20" Type="http://schemas.openxmlformats.org/officeDocument/2006/relationships/image" Target="../media/image48.png"/><Relationship Id="rId29" Type="http://schemas.openxmlformats.org/officeDocument/2006/relationships/image" Target="../media/image57.png"/><Relationship Id="rId1" Type="http://schemas.openxmlformats.org/officeDocument/2006/relationships/slideLayout" Target="../slideLayouts/slideLayout3.xml"/><Relationship Id="rId6" Type="http://schemas.openxmlformats.org/officeDocument/2006/relationships/image" Target="../media/image34.png"/><Relationship Id="rId11" Type="http://schemas.openxmlformats.org/officeDocument/2006/relationships/image" Target="../media/image39.png"/><Relationship Id="rId24" Type="http://schemas.openxmlformats.org/officeDocument/2006/relationships/image" Target="../media/image52.png"/><Relationship Id="rId32" Type="http://schemas.openxmlformats.org/officeDocument/2006/relationships/image" Target="../media/image60.jpg"/><Relationship Id="rId5" Type="http://schemas.openxmlformats.org/officeDocument/2006/relationships/image" Target="../media/image33.png"/><Relationship Id="rId15" Type="http://schemas.openxmlformats.org/officeDocument/2006/relationships/image" Target="../media/image43.jpg"/><Relationship Id="rId23" Type="http://schemas.openxmlformats.org/officeDocument/2006/relationships/image" Target="../media/image51.png"/><Relationship Id="rId28" Type="http://schemas.openxmlformats.org/officeDocument/2006/relationships/image" Target="../media/image56.png"/><Relationship Id="rId10" Type="http://schemas.openxmlformats.org/officeDocument/2006/relationships/image" Target="../media/image38.png"/><Relationship Id="rId19" Type="http://schemas.openxmlformats.org/officeDocument/2006/relationships/image" Target="../media/image47.jpg"/><Relationship Id="rId31" Type="http://schemas.openxmlformats.org/officeDocument/2006/relationships/image" Target="../media/image59.png"/><Relationship Id="rId4" Type="http://schemas.openxmlformats.org/officeDocument/2006/relationships/image" Target="../media/image32.jpg"/><Relationship Id="rId9" Type="http://schemas.openxmlformats.org/officeDocument/2006/relationships/image" Target="../media/image37.png"/><Relationship Id="rId14" Type="http://schemas.openxmlformats.org/officeDocument/2006/relationships/image" Target="../media/image42.png"/><Relationship Id="rId22" Type="http://schemas.openxmlformats.org/officeDocument/2006/relationships/image" Target="../media/image50.png"/><Relationship Id="rId27" Type="http://schemas.openxmlformats.org/officeDocument/2006/relationships/image" Target="../media/image55.jpg"/><Relationship Id="rId30" Type="http://schemas.openxmlformats.org/officeDocument/2006/relationships/image" Target="../media/image58.jpg"/><Relationship Id="rId35" Type="http://schemas.openxmlformats.org/officeDocument/2006/relationships/image" Target="../media/image63.jpg"/><Relationship Id="rId8" Type="http://schemas.openxmlformats.org/officeDocument/2006/relationships/image" Target="../media/image36.png"/></Relationships>
</file>

<file path=ppt/slides/_rels/slide16.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notesSlide" Target="../notesSlides/notesSlide16.xml"/><Relationship Id="rId1" Type="http://schemas.openxmlformats.org/officeDocument/2006/relationships/slideLayout" Target="../slideLayouts/slideLayout3.xml"/><Relationship Id="rId4" Type="http://schemas.openxmlformats.org/officeDocument/2006/relationships/image" Target="../media/image64.jpg"/></Relationships>
</file>

<file path=ppt/slides/_rels/slide17.xml.rels><?xml version="1.0" encoding="UTF-8" standalone="yes"?>
<Relationships xmlns="http://schemas.openxmlformats.org/package/2006/relationships"><Relationship Id="rId3" Type="http://schemas.openxmlformats.org/officeDocument/2006/relationships/image" Target="../media/image65.jpg"/><Relationship Id="rId2" Type="http://schemas.openxmlformats.org/officeDocument/2006/relationships/notesSlide" Target="../notesSlides/notesSlide17.xml"/><Relationship Id="rId1" Type="http://schemas.openxmlformats.org/officeDocument/2006/relationships/slideLayout" Target="../slideLayouts/slideLayout4.xml"/><Relationship Id="rId6" Type="http://schemas.openxmlformats.org/officeDocument/2006/relationships/image" Target="../media/image68.jpg"/><Relationship Id="rId5" Type="http://schemas.openxmlformats.org/officeDocument/2006/relationships/image" Target="../media/image67.png"/><Relationship Id="rId4" Type="http://schemas.openxmlformats.org/officeDocument/2006/relationships/image" Target="../media/image66.jpg"/></Relationships>
</file>

<file path=ppt/slides/_rels/slide18.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notesSlide" Target="../notesSlides/notesSlide18.xml"/><Relationship Id="rId1" Type="http://schemas.openxmlformats.org/officeDocument/2006/relationships/slideLayout" Target="../slideLayouts/slideLayout4.xml"/><Relationship Id="rId5" Type="http://schemas.openxmlformats.org/officeDocument/2006/relationships/image" Target="../media/image70.png"/><Relationship Id="rId4" Type="http://schemas.openxmlformats.org/officeDocument/2006/relationships/image" Target="cid:image002.png@01DA0285.81195D40"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71.jpg"/><Relationship Id="rId2" Type="http://schemas.openxmlformats.org/officeDocument/2006/relationships/notesSlide" Target="../notesSlides/notesSlide19.xml"/><Relationship Id="rId1" Type="http://schemas.openxmlformats.org/officeDocument/2006/relationships/slideLayout" Target="../slideLayouts/slideLayout4.xml"/><Relationship Id="rId5" Type="http://schemas.openxmlformats.org/officeDocument/2006/relationships/image" Target="../media/image73.jpg"/><Relationship Id="rId4" Type="http://schemas.openxmlformats.org/officeDocument/2006/relationships/image" Target="../media/image72.jpg"/></Relationships>
</file>

<file path=ppt/slides/_rels/slide20.xml.rels><?xml version="1.0" encoding="UTF-8" standalone="yes"?>
<Relationships xmlns="http://schemas.openxmlformats.org/package/2006/relationships"><Relationship Id="rId3" Type="http://schemas.openxmlformats.org/officeDocument/2006/relationships/image" Target="../media/image74.jpg"/><Relationship Id="rId2" Type="http://schemas.openxmlformats.org/officeDocument/2006/relationships/notesSlide" Target="../notesSlides/notesSlide20.xml"/><Relationship Id="rId1" Type="http://schemas.openxmlformats.org/officeDocument/2006/relationships/slideLayout" Target="../slideLayouts/slideLayout4.xml"/><Relationship Id="rId5" Type="http://schemas.openxmlformats.org/officeDocument/2006/relationships/image" Target="../media/image76.jpg"/><Relationship Id="rId4" Type="http://schemas.openxmlformats.org/officeDocument/2006/relationships/image" Target="../media/image75.jpg"/></Relationships>
</file>

<file path=ppt/slides/_rels/slide21.xml.rels><?xml version="1.0" encoding="UTF-8" standalone="yes"?>
<Relationships xmlns="http://schemas.openxmlformats.org/package/2006/relationships"><Relationship Id="rId3" Type="http://schemas.openxmlformats.org/officeDocument/2006/relationships/image" Target="../media/image77.jpg"/><Relationship Id="rId2" Type="http://schemas.openxmlformats.org/officeDocument/2006/relationships/notesSlide" Target="../notesSlides/notesSlide21.xml"/><Relationship Id="rId1" Type="http://schemas.openxmlformats.org/officeDocument/2006/relationships/slideLayout" Target="../slideLayouts/slideLayout4.xml"/><Relationship Id="rId5" Type="http://schemas.openxmlformats.org/officeDocument/2006/relationships/image" Target="../media/image79.jpg"/><Relationship Id="rId4" Type="http://schemas.openxmlformats.org/officeDocument/2006/relationships/image" Target="../media/image78.jpg"/></Relationships>
</file>

<file path=ppt/slides/_rels/slide22.xml.rels><?xml version="1.0" encoding="UTF-8" standalone="yes"?>
<Relationships xmlns="http://schemas.openxmlformats.org/package/2006/relationships"><Relationship Id="rId3" Type="http://schemas.openxmlformats.org/officeDocument/2006/relationships/image" Target="../media/image80.jpeg"/><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notesSlide" Target="../notesSlides/notesSlide23.xml"/><Relationship Id="rId1" Type="http://schemas.openxmlformats.org/officeDocument/2006/relationships/slideLayout" Target="../slideLayouts/slideLayout13.xml"/><Relationship Id="rId6" Type="http://schemas.openxmlformats.org/officeDocument/2006/relationships/image" Target="../media/image84.svg"/><Relationship Id="rId5" Type="http://schemas.openxmlformats.org/officeDocument/2006/relationships/image" Target="../media/image83.png"/><Relationship Id="rId4" Type="http://schemas.openxmlformats.org/officeDocument/2006/relationships/image" Target="../media/image82.svg"/></Relationships>
</file>

<file path=ppt/slides/_rels/slide24.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notesSlide" Target="../notesSlides/notesSlide24.xml"/><Relationship Id="rId1" Type="http://schemas.openxmlformats.org/officeDocument/2006/relationships/slideLayout" Target="../slideLayouts/slideLayout13.xml"/><Relationship Id="rId4" Type="http://schemas.openxmlformats.org/officeDocument/2006/relationships/image" Target="../media/image86.pn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22"/>
        <p:cNvGrpSpPr/>
        <p:nvPr/>
      </p:nvGrpSpPr>
      <p:grpSpPr>
        <a:xfrm>
          <a:off x="0" y="0"/>
          <a:ext cx="0" cy="0"/>
          <a:chOff x="0" y="0"/>
          <a:chExt cx="0" cy="0"/>
        </a:xfrm>
      </p:grpSpPr>
      <p:sp>
        <p:nvSpPr>
          <p:cNvPr id="123" name="Google Shape;123;p1"/>
          <p:cNvSpPr txBox="1">
            <a:spLocks noGrp="1"/>
          </p:cNvSpPr>
          <p:nvPr>
            <p:ph type="ctrTitle"/>
          </p:nvPr>
        </p:nvSpPr>
        <p:spPr>
          <a:xfrm>
            <a:off x="401542" y="2706824"/>
            <a:ext cx="11388902" cy="1253061"/>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BE1600"/>
              </a:buClr>
              <a:buSzPts val="4200"/>
              <a:buFont typeface="Arial"/>
              <a:buNone/>
            </a:pPr>
            <a:r>
              <a:rPr lang="fr-FR" dirty="0">
                <a:solidFill>
                  <a:srgbClr val="BE1600"/>
                </a:solidFill>
              </a:rPr>
              <a:t>Les </a:t>
            </a:r>
            <a:r>
              <a:rPr lang="fr-FR" dirty="0" err="1">
                <a:solidFill>
                  <a:srgbClr val="BE1600"/>
                </a:solidFill>
              </a:rPr>
              <a:t>low-tech</a:t>
            </a:r>
            <a:r>
              <a:rPr lang="fr-FR" dirty="0">
                <a:solidFill>
                  <a:srgbClr val="BE1600"/>
                </a:solidFill>
              </a:rPr>
              <a:t> : Kesako ? </a:t>
            </a:r>
            <a:br>
              <a:rPr lang="fr-FR" dirty="0">
                <a:solidFill>
                  <a:srgbClr val="BE1600"/>
                </a:solidFill>
              </a:rPr>
            </a:br>
            <a:r>
              <a:rPr lang="fr-FR" dirty="0">
                <a:solidFill>
                  <a:srgbClr val="BE1600"/>
                </a:solidFill>
              </a:rPr>
              <a:t>Comment les approprier et les apprivoiser</a:t>
            </a:r>
            <a:endParaRPr dirty="0"/>
          </a:p>
        </p:txBody>
      </p:sp>
      <p:sp>
        <p:nvSpPr>
          <p:cNvPr id="124" name="Google Shape;124;p1"/>
          <p:cNvSpPr txBox="1">
            <a:spLocks noGrp="1"/>
          </p:cNvSpPr>
          <p:nvPr>
            <p:ph type="subTitle" idx="1"/>
          </p:nvPr>
        </p:nvSpPr>
        <p:spPr>
          <a:xfrm>
            <a:off x="401542" y="4559827"/>
            <a:ext cx="11388902" cy="462662"/>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Clr>
                <a:schemeClr val="dk1"/>
              </a:buClr>
              <a:buSzPts val="3000"/>
              <a:buNone/>
            </a:pPr>
            <a:r>
              <a:rPr lang="fr-FR" dirty="0"/>
              <a:t>Journée </a:t>
            </a:r>
            <a:r>
              <a:rPr lang="fr-FR" dirty="0" err="1"/>
              <a:t>low-tech</a:t>
            </a:r>
            <a:r>
              <a:rPr lang="fr-FR" dirty="0"/>
              <a:t> et Robotique </a:t>
            </a:r>
          </a:p>
          <a:p>
            <a:pPr marL="0" lvl="0" indent="0" algn="l" rtl="0">
              <a:lnSpc>
                <a:spcPct val="90000"/>
              </a:lnSpc>
              <a:spcBef>
                <a:spcPts val="0"/>
              </a:spcBef>
              <a:spcAft>
                <a:spcPts val="0"/>
              </a:spcAft>
              <a:buClr>
                <a:schemeClr val="dk1"/>
              </a:buClr>
              <a:buSzPts val="3000"/>
              <a:buNone/>
            </a:pPr>
            <a:r>
              <a:rPr lang="fr-FR" sz="2400" dirty="0"/>
              <a:t>15/05/2025</a:t>
            </a:r>
            <a:endParaRPr sz="2400" dirty="0"/>
          </a:p>
        </p:txBody>
      </p:sp>
      <p:sp>
        <p:nvSpPr>
          <p:cNvPr id="126" name="Google Shape;126;p1"/>
          <p:cNvSpPr txBox="1">
            <a:spLocks noGrp="1"/>
          </p:cNvSpPr>
          <p:nvPr>
            <p:ph type="ftr" idx="11"/>
          </p:nvPr>
        </p:nvSpPr>
        <p:spPr>
          <a:xfrm>
            <a:off x="401542" y="6398170"/>
            <a:ext cx="4085550" cy="365125"/>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fr-FR"/>
              <a:t>DEC / SER</a:t>
            </a:r>
            <a:endParaRPr/>
          </a:p>
        </p:txBody>
      </p:sp>
      <p:sp>
        <p:nvSpPr>
          <p:cNvPr id="2" name="Espace réservé de la date 2">
            <a:extLst>
              <a:ext uri="{FF2B5EF4-FFF2-40B4-BE49-F238E27FC236}">
                <a16:creationId xmlns:a16="http://schemas.microsoft.com/office/drawing/2014/main" id="{8D39BA05-70D8-03FE-72B9-F00738427D2D}"/>
              </a:ext>
            </a:extLst>
          </p:cNvPr>
          <p:cNvSpPr>
            <a:spLocks noGrp="1"/>
          </p:cNvSpPr>
          <p:nvPr>
            <p:ph type="dt" sz="half" idx="10"/>
          </p:nvPr>
        </p:nvSpPr>
        <p:spPr>
          <a:xfrm>
            <a:off x="10645422" y="6370462"/>
            <a:ext cx="1145036" cy="365125"/>
          </a:xfrm>
        </p:spPr>
        <p:txBody>
          <a:bodyPr/>
          <a:lstStyle/>
          <a:p>
            <a:fld id="{3E873AE1-5950-4748-95FC-98A910B14992}" type="datetime1">
              <a:rPr lang="fr-FR" smtClean="0"/>
              <a:t>14/05/2025</a:t>
            </a:fld>
            <a:endParaRPr lang="fr-F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Espace réservé du numéro de diapositive 6">
            <a:extLst>
              <a:ext uri="{FF2B5EF4-FFF2-40B4-BE49-F238E27FC236}">
                <a16:creationId xmlns:a16="http://schemas.microsoft.com/office/drawing/2014/main" id="{7888E794-E084-4355-8994-E7EDD2A413B2}"/>
              </a:ext>
            </a:extLst>
          </p:cNvPr>
          <p:cNvSpPr>
            <a:spLocks noGrp="1"/>
          </p:cNvSpPr>
          <p:nvPr>
            <p:ph type="sldNum" sz="quarter" idx="12"/>
          </p:nvPr>
        </p:nvSpPr>
        <p:spPr>
          <a:xfrm>
            <a:off x="9550400" y="6370462"/>
            <a:ext cx="714828" cy="365125"/>
          </a:xfrm>
        </p:spPr>
        <p:txBody>
          <a:bodyPr/>
          <a:lstStyle/>
          <a:p>
            <a:fld id="{07C99ADF-20A6-40EF-AAB9-F326D6E12C60}" type="slidenum">
              <a:rPr lang="fr-FR" smtClean="0"/>
              <a:t>2</a:t>
            </a:fld>
            <a:endParaRPr lang="fr-FR"/>
          </a:p>
        </p:txBody>
      </p:sp>
      <p:sp>
        <p:nvSpPr>
          <p:cNvPr id="6" name="Titre 4">
            <a:extLst>
              <a:ext uri="{FF2B5EF4-FFF2-40B4-BE49-F238E27FC236}">
                <a16:creationId xmlns:a16="http://schemas.microsoft.com/office/drawing/2014/main" id="{F18C3A66-477D-4F65-8EC7-DAB88E1E2ABB}"/>
              </a:ext>
            </a:extLst>
          </p:cNvPr>
          <p:cNvSpPr txBox="1">
            <a:spLocks/>
          </p:cNvSpPr>
          <p:nvPr/>
        </p:nvSpPr>
        <p:spPr>
          <a:xfrm>
            <a:off x="2849135" y="654844"/>
            <a:ext cx="7943273" cy="884237"/>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pPr>
            <a:r>
              <a:rPr lang="fr-FR" sz="2900" b="1" dirty="0">
                <a:solidFill>
                  <a:srgbClr val="004C97"/>
                </a:solidFill>
                <a:latin typeface="Marianne" panose="02000000000000000000" pitchFamily="2" charset="0"/>
                <a:cs typeface="Arial" panose="020B0604020202020204" pitchFamily="34" charset="0"/>
              </a:rPr>
              <a:t>Pourquoi  une étude sur les low-tech </a:t>
            </a:r>
          </a:p>
        </p:txBody>
      </p:sp>
      <p:sp>
        <p:nvSpPr>
          <p:cNvPr id="7" name="Espace réservé du texte 5">
            <a:extLst>
              <a:ext uri="{FF2B5EF4-FFF2-40B4-BE49-F238E27FC236}">
                <a16:creationId xmlns:a16="http://schemas.microsoft.com/office/drawing/2014/main" id="{5A8D93FE-E0FC-4FC9-B14C-D3B2185E7FA4}"/>
              </a:ext>
            </a:extLst>
          </p:cNvPr>
          <p:cNvSpPr txBox="1">
            <a:spLocks/>
          </p:cNvSpPr>
          <p:nvPr/>
        </p:nvSpPr>
        <p:spPr>
          <a:xfrm>
            <a:off x="0" y="1624806"/>
            <a:ext cx="10572750" cy="360838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Font typeface="Arial" panose="020B0604020202020204" pitchFamily="34" charset="0"/>
              <a:buNone/>
            </a:pPr>
            <a:r>
              <a:rPr lang="fr-FR" sz="2400" b="1" dirty="0">
                <a:solidFill>
                  <a:srgbClr val="004C97"/>
                </a:solidFill>
                <a:latin typeface="Marianne" panose="02000000000000000000" pitchFamily="2" charset="0"/>
                <a:cs typeface="Arial" panose="020B0604020202020204" pitchFamily="34" charset="0"/>
              </a:rPr>
              <a:t>Depuis les années 50 : </a:t>
            </a:r>
          </a:p>
          <a:p>
            <a:pPr lvl="2">
              <a:lnSpc>
                <a:spcPct val="100000"/>
              </a:lnSpc>
            </a:pPr>
            <a:r>
              <a:rPr lang="fr-FR" dirty="0"/>
              <a:t>Augmentation de la consommation de ressources, des évolutions technologiques, etc…</a:t>
            </a:r>
          </a:p>
        </p:txBody>
      </p:sp>
      <p:pic>
        <p:nvPicPr>
          <p:cNvPr id="8" name="Picture 2" descr="En cinquante ans, l&amp;amp;#39;extraction de ressources a plus que triplé dans le  monde – Libération">
            <a:extLst>
              <a:ext uri="{FF2B5EF4-FFF2-40B4-BE49-F238E27FC236}">
                <a16:creationId xmlns:a16="http://schemas.microsoft.com/office/drawing/2014/main" id="{FE7D3C53-C7D7-4579-8C33-45599F23C83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8791" y="2680494"/>
            <a:ext cx="5046834" cy="3364556"/>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6" descr="1- Évolution | Technologie 6ème vds">
            <a:extLst>
              <a:ext uri="{FF2B5EF4-FFF2-40B4-BE49-F238E27FC236}">
                <a16:creationId xmlns:a16="http://schemas.microsoft.com/office/drawing/2014/main" id="{4FF567A2-B61C-426F-A32F-7CB8381D435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63685" y="2511646"/>
            <a:ext cx="4708311" cy="3366000"/>
          </a:xfrm>
          <a:prstGeom prst="rect">
            <a:avLst/>
          </a:prstGeom>
          <a:noFill/>
          <a:extLst>
            <a:ext uri="{909E8E84-426E-40DD-AFC4-6F175D3DCCD1}">
              <a14:hiddenFill xmlns:a14="http://schemas.microsoft.com/office/drawing/2010/main">
                <a:solidFill>
                  <a:srgbClr val="FFFFFF"/>
                </a:solidFill>
              </a14:hiddenFill>
            </a:ext>
          </a:extLst>
        </p:spPr>
      </p:pic>
      <p:sp>
        <p:nvSpPr>
          <p:cNvPr id="2" name="Espace réservé de la date 2">
            <a:extLst>
              <a:ext uri="{FF2B5EF4-FFF2-40B4-BE49-F238E27FC236}">
                <a16:creationId xmlns:a16="http://schemas.microsoft.com/office/drawing/2014/main" id="{493ACBA5-E8A7-0EF6-6183-B390B8A4BFD4}"/>
              </a:ext>
            </a:extLst>
          </p:cNvPr>
          <p:cNvSpPr txBox="1">
            <a:spLocks/>
          </p:cNvSpPr>
          <p:nvPr/>
        </p:nvSpPr>
        <p:spPr>
          <a:xfrm>
            <a:off x="10645422" y="6370462"/>
            <a:ext cx="1145036" cy="36512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fld id="{3E873AE1-5950-4748-95FC-98A910B14992}" type="datetime1">
              <a:rPr lang="fr-FR" smtClean="0"/>
              <a:pPr/>
              <a:t>14/05/2025</a:t>
            </a:fld>
            <a:endParaRPr lang="fr-FR"/>
          </a:p>
        </p:txBody>
      </p:sp>
    </p:spTree>
    <p:extLst>
      <p:ext uri="{BB962C8B-B14F-4D97-AF65-F5344CB8AC3E}">
        <p14:creationId xmlns:p14="http://schemas.microsoft.com/office/powerpoint/2010/main" val="8397316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2">
            <a:extLst>
              <a:ext uri="{FF2B5EF4-FFF2-40B4-BE49-F238E27FC236}">
                <a16:creationId xmlns:a16="http://schemas.microsoft.com/office/drawing/2014/main" id="{7BB9D166-FBDB-469B-9374-21987D8C58A6}"/>
              </a:ext>
            </a:extLst>
          </p:cNvPr>
          <p:cNvSpPr>
            <a:spLocks noGrp="1"/>
          </p:cNvSpPr>
          <p:nvPr>
            <p:ph type="title"/>
          </p:nvPr>
        </p:nvSpPr>
        <p:spPr>
          <a:xfrm>
            <a:off x="3269335" y="775192"/>
            <a:ext cx="6921039" cy="884200"/>
          </a:xfrm>
        </p:spPr>
        <p:txBody>
          <a:bodyPr>
            <a:normAutofit fontScale="90000"/>
          </a:bodyPr>
          <a:lstStyle/>
          <a:p>
            <a:r>
              <a:rPr lang="fr-FR" sz="3200" b="1" dirty="0">
                <a:solidFill>
                  <a:srgbClr val="004C97"/>
                </a:solidFill>
                <a:latin typeface="Marianne" panose="02000000000000000000" pitchFamily="2" charset="0"/>
                <a:cs typeface="Arial" panose="020B0604020202020204" pitchFamily="34" charset="0"/>
              </a:rPr>
              <a:t>Quels enjeux ? - environnementaux </a:t>
            </a:r>
          </a:p>
        </p:txBody>
      </p:sp>
      <p:sp>
        <p:nvSpPr>
          <p:cNvPr id="15" name="Espace réservé du numéro de diapositive 6">
            <a:extLst>
              <a:ext uri="{FF2B5EF4-FFF2-40B4-BE49-F238E27FC236}">
                <a16:creationId xmlns:a16="http://schemas.microsoft.com/office/drawing/2014/main" id="{7888E794-E084-4355-8994-E7EDD2A413B2}"/>
              </a:ext>
            </a:extLst>
          </p:cNvPr>
          <p:cNvSpPr>
            <a:spLocks noGrp="1"/>
          </p:cNvSpPr>
          <p:nvPr>
            <p:ph type="sldNum" sz="quarter" idx="12"/>
          </p:nvPr>
        </p:nvSpPr>
        <p:spPr>
          <a:xfrm>
            <a:off x="9550400" y="6370462"/>
            <a:ext cx="714828" cy="365125"/>
          </a:xfrm>
        </p:spPr>
        <p:txBody>
          <a:bodyPr/>
          <a:lstStyle/>
          <a:p>
            <a:fld id="{07C99ADF-20A6-40EF-AAB9-F326D6E12C60}" type="slidenum">
              <a:rPr lang="fr-FR" smtClean="0"/>
              <a:t>3</a:t>
            </a:fld>
            <a:endParaRPr lang="fr-FR"/>
          </a:p>
        </p:txBody>
      </p:sp>
      <p:pic>
        <p:nvPicPr>
          <p:cNvPr id="4" name="Picture 2" descr="Progression du Jour du Dépassement Mondial au fil des années - Earth  Overshoot Day">
            <a:extLst>
              <a:ext uri="{FF2B5EF4-FFF2-40B4-BE49-F238E27FC236}">
                <a16:creationId xmlns:a16="http://schemas.microsoft.com/office/drawing/2014/main" id="{073F908F-15BE-4756-A5AA-948FF7CBA83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2893" y="1989697"/>
            <a:ext cx="5862829" cy="4250551"/>
          </a:xfrm>
          <a:prstGeom prst="rect">
            <a:avLst/>
          </a:prstGeom>
          <a:noFill/>
          <a:extLst>
            <a:ext uri="{909E8E84-426E-40DD-AFC4-6F175D3DCCD1}">
              <a14:hiddenFill xmlns:a14="http://schemas.microsoft.com/office/drawing/2010/main">
                <a:solidFill>
                  <a:srgbClr val="FFFFFF"/>
                </a:solidFill>
              </a14:hiddenFill>
            </a:ext>
          </a:extLst>
        </p:spPr>
      </p:pic>
      <p:pic>
        <p:nvPicPr>
          <p:cNvPr id="5" name="Image 4">
            <a:extLst>
              <a:ext uri="{FF2B5EF4-FFF2-40B4-BE49-F238E27FC236}">
                <a16:creationId xmlns:a16="http://schemas.microsoft.com/office/drawing/2014/main" id="{9F5D547D-A6D5-4059-A06E-CEE9D35699B3}"/>
              </a:ext>
            </a:extLst>
          </p:cNvPr>
          <p:cNvPicPr>
            <a:picLocks noChangeAspect="1"/>
          </p:cNvPicPr>
          <p:nvPr/>
        </p:nvPicPr>
        <p:blipFill>
          <a:blip r:embed="rId4"/>
          <a:stretch>
            <a:fillRect/>
          </a:stretch>
        </p:blipFill>
        <p:spPr>
          <a:xfrm>
            <a:off x="6199583" y="2558685"/>
            <a:ext cx="5613408" cy="2361333"/>
          </a:xfrm>
          <a:prstGeom prst="rect">
            <a:avLst/>
          </a:prstGeom>
        </p:spPr>
      </p:pic>
      <p:sp>
        <p:nvSpPr>
          <p:cNvPr id="6" name="ZoneTexte 5">
            <a:extLst>
              <a:ext uri="{FF2B5EF4-FFF2-40B4-BE49-F238E27FC236}">
                <a16:creationId xmlns:a16="http://schemas.microsoft.com/office/drawing/2014/main" id="{FE28F9DD-BD80-46A6-8EFA-12D5613B2C47}"/>
              </a:ext>
            </a:extLst>
          </p:cNvPr>
          <p:cNvSpPr txBox="1"/>
          <p:nvPr/>
        </p:nvSpPr>
        <p:spPr>
          <a:xfrm>
            <a:off x="6209108" y="2080172"/>
            <a:ext cx="5613407" cy="400110"/>
          </a:xfrm>
          <a:prstGeom prst="rect">
            <a:avLst/>
          </a:prstGeom>
          <a:noFill/>
        </p:spPr>
        <p:txBody>
          <a:bodyPr wrap="square" numCol="1" spcCol="360000" rtlCol="0" anchor="t">
            <a:spAutoFit/>
          </a:bodyPr>
          <a:lstStyle/>
          <a:p>
            <a:pPr algn="ctr"/>
            <a:r>
              <a:rPr lang="fr-FR" sz="2000" b="1" dirty="0">
                <a:solidFill>
                  <a:schemeClr val="tx1">
                    <a:lumMod val="75000"/>
                    <a:lumOff val="25000"/>
                  </a:schemeClr>
                </a:solidFill>
              </a:rPr>
              <a:t>Le jour du dépassement en France</a:t>
            </a:r>
          </a:p>
        </p:txBody>
      </p:sp>
      <p:sp>
        <p:nvSpPr>
          <p:cNvPr id="8" name="Espace réservé du contenu 2">
            <a:extLst>
              <a:ext uri="{FF2B5EF4-FFF2-40B4-BE49-F238E27FC236}">
                <a16:creationId xmlns:a16="http://schemas.microsoft.com/office/drawing/2014/main" id="{D95A4326-A499-4C5E-B71F-EEDFD0202064}"/>
              </a:ext>
            </a:extLst>
          </p:cNvPr>
          <p:cNvSpPr>
            <a:spLocks noGrp="1"/>
          </p:cNvSpPr>
          <p:nvPr/>
        </p:nvSpPr>
        <p:spPr>
          <a:xfrm>
            <a:off x="781718" y="1527026"/>
            <a:ext cx="8619835" cy="584223"/>
          </a:xfrm>
          <a:prstGeom prst="rect">
            <a:avLst/>
          </a:prstGeom>
        </p:spPr>
        <p:txBody>
          <a:bodyPr/>
          <a:lstStyle>
            <a:lvl1pPr marL="0" indent="0" algn="just" defTabSz="914400" rtl="0" eaLnBrk="1" latinLnBrk="0" hangingPunct="1">
              <a:lnSpc>
                <a:spcPct val="90000"/>
              </a:lnSpc>
              <a:spcBef>
                <a:spcPts val="1000"/>
              </a:spcBef>
              <a:buFont typeface="Wingdings" panose="05000000000000000000" pitchFamily="2" charset="2"/>
              <a:buNone/>
              <a:defRPr sz="2400" kern="1200">
                <a:solidFill>
                  <a:schemeClr val="tx1">
                    <a:lumMod val="75000"/>
                    <a:lumOff val="25000"/>
                  </a:schemeClr>
                </a:solidFill>
                <a:latin typeface="+mn-lt"/>
                <a:ea typeface="+mn-ea"/>
                <a:cs typeface="+mn-cs"/>
              </a:defRPr>
            </a:lvl1pPr>
            <a:lvl2pPr marL="685800" indent="-228600" algn="just" defTabSz="914400" rtl="0" eaLnBrk="1" latinLnBrk="0" hangingPunct="1">
              <a:lnSpc>
                <a:spcPct val="90000"/>
              </a:lnSpc>
              <a:spcBef>
                <a:spcPts val="500"/>
              </a:spcBef>
              <a:buFont typeface="Wingdings" panose="05000000000000000000" pitchFamily="2" charset="2"/>
              <a:buChar char="§"/>
              <a:defRPr sz="2000" kern="1200">
                <a:solidFill>
                  <a:schemeClr val="tx1">
                    <a:lumMod val="75000"/>
                    <a:lumOff val="25000"/>
                  </a:schemeClr>
                </a:solidFill>
                <a:latin typeface="+mn-lt"/>
                <a:ea typeface="+mn-ea"/>
                <a:cs typeface="+mn-cs"/>
              </a:defRPr>
            </a:lvl2pPr>
            <a:lvl3pPr marL="1143000" indent="-228600" algn="just" defTabSz="914400" rtl="0" eaLnBrk="1" latinLnBrk="0" hangingPunct="1">
              <a:lnSpc>
                <a:spcPct val="90000"/>
              </a:lnSpc>
              <a:spcBef>
                <a:spcPts val="500"/>
              </a:spcBef>
              <a:buFont typeface="Wingdings" panose="05000000000000000000" pitchFamily="2" charset="2"/>
              <a:buChar char="§"/>
              <a:defRPr sz="1800" kern="1200">
                <a:solidFill>
                  <a:schemeClr val="tx1">
                    <a:lumMod val="75000"/>
                    <a:lumOff val="2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buClr>
                <a:srgbClr val="005324"/>
              </a:buClr>
              <a:buSzPct val="80000"/>
              <a:defRPr/>
            </a:pPr>
            <a:r>
              <a:rPr lang="fr-FR" sz="1800" b="1" dirty="0">
                <a:ea typeface="MS PGothic" pitchFamily="34" charset="-128"/>
              </a:rPr>
              <a:t>La transition écologique n’a pas commencé </a:t>
            </a:r>
          </a:p>
        </p:txBody>
      </p:sp>
      <p:pic>
        <p:nvPicPr>
          <p:cNvPr id="10" name="Image 9">
            <a:extLst>
              <a:ext uri="{FF2B5EF4-FFF2-40B4-BE49-F238E27FC236}">
                <a16:creationId xmlns:a16="http://schemas.microsoft.com/office/drawing/2014/main" id="{F8AEBBAC-7D8A-4D15-91B0-53B481D310F2}"/>
              </a:ext>
            </a:extLst>
          </p:cNvPr>
          <p:cNvPicPr>
            <a:picLocks noChangeAspect="1"/>
          </p:cNvPicPr>
          <p:nvPr/>
        </p:nvPicPr>
        <p:blipFill>
          <a:blip r:embed="rId5"/>
          <a:stretch>
            <a:fillRect/>
          </a:stretch>
        </p:blipFill>
        <p:spPr>
          <a:xfrm>
            <a:off x="6549415" y="5637991"/>
            <a:ext cx="3207099" cy="807895"/>
          </a:xfrm>
          <a:prstGeom prst="rect">
            <a:avLst/>
          </a:prstGeom>
        </p:spPr>
      </p:pic>
      <p:sp>
        <p:nvSpPr>
          <p:cNvPr id="11" name="ZoneTexte 10">
            <a:extLst>
              <a:ext uri="{FF2B5EF4-FFF2-40B4-BE49-F238E27FC236}">
                <a16:creationId xmlns:a16="http://schemas.microsoft.com/office/drawing/2014/main" id="{F584EA55-5DFF-4B82-B50B-90CF73637DD7}"/>
              </a:ext>
            </a:extLst>
          </p:cNvPr>
          <p:cNvSpPr txBox="1"/>
          <p:nvPr/>
        </p:nvSpPr>
        <p:spPr>
          <a:xfrm>
            <a:off x="5799768" y="5330214"/>
            <a:ext cx="3980794" cy="307777"/>
          </a:xfrm>
          <a:prstGeom prst="rect">
            <a:avLst/>
          </a:prstGeom>
          <a:noFill/>
        </p:spPr>
        <p:txBody>
          <a:bodyPr wrap="square">
            <a:spAutoFit/>
          </a:bodyPr>
          <a:lstStyle/>
          <a:p>
            <a:pPr algn="r"/>
            <a:r>
              <a:rPr lang="fr-FR" sz="1400" dirty="0">
                <a:solidFill>
                  <a:schemeClr val="tx1">
                    <a:lumMod val="75000"/>
                    <a:lumOff val="25000"/>
                  </a:schemeClr>
                </a:solidFill>
                <a:effectLst/>
                <a:latin typeface="Calibri" panose="020F0502020204030204" pitchFamily="34" charset="0"/>
                <a:ea typeface="Calibri" panose="020F0502020204030204" pitchFamily="34" charset="0"/>
              </a:rPr>
              <a:t>(Johan </a:t>
            </a:r>
            <a:r>
              <a:rPr lang="fr-FR" sz="1400" dirty="0" err="1">
                <a:solidFill>
                  <a:schemeClr val="tx1">
                    <a:lumMod val="75000"/>
                    <a:lumOff val="25000"/>
                  </a:schemeClr>
                </a:solidFill>
                <a:effectLst/>
                <a:latin typeface="Calibri" panose="020F0502020204030204" pitchFamily="34" charset="0"/>
                <a:ea typeface="Calibri" panose="020F0502020204030204" pitchFamily="34" charset="0"/>
              </a:rPr>
              <a:t>Rockström</a:t>
            </a:r>
            <a:r>
              <a:rPr lang="fr-FR" sz="1400" dirty="0">
                <a:solidFill>
                  <a:schemeClr val="tx1">
                    <a:lumMod val="75000"/>
                    <a:lumOff val="25000"/>
                  </a:schemeClr>
                </a:solidFill>
                <a:effectLst/>
                <a:latin typeface="Calibri" panose="020F0502020204030204" pitchFamily="34" charset="0"/>
                <a:ea typeface="Calibri" panose="020F0502020204030204" pitchFamily="34" charset="0"/>
              </a:rPr>
              <a:t> et Will Steffen, 2009). </a:t>
            </a:r>
            <a:endParaRPr lang="fr-FR" sz="1400" dirty="0">
              <a:solidFill>
                <a:schemeClr val="tx1">
                  <a:lumMod val="75000"/>
                  <a:lumOff val="25000"/>
                </a:schemeClr>
              </a:solidFill>
            </a:endParaRPr>
          </a:p>
        </p:txBody>
      </p:sp>
      <p:sp>
        <p:nvSpPr>
          <p:cNvPr id="2" name="Espace réservé de la date 2">
            <a:extLst>
              <a:ext uri="{FF2B5EF4-FFF2-40B4-BE49-F238E27FC236}">
                <a16:creationId xmlns:a16="http://schemas.microsoft.com/office/drawing/2014/main" id="{7F6C5CA4-C09B-32EA-3F39-DEEDCE6F20D0}"/>
              </a:ext>
            </a:extLst>
          </p:cNvPr>
          <p:cNvSpPr txBox="1">
            <a:spLocks/>
          </p:cNvSpPr>
          <p:nvPr/>
        </p:nvSpPr>
        <p:spPr>
          <a:xfrm>
            <a:off x="10645422" y="6370462"/>
            <a:ext cx="1145036" cy="36512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fld id="{3E873AE1-5950-4748-95FC-98A910B14992}" type="datetime1">
              <a:rPr lang="fr-FR" smtClean="0"/>
              <a:pPr/>
              <a:t>14/05/2025</a:t>
            </a:fld>
            <a:endParaRPr lang="fr-FR"/>
          </a:p>
        </p:txBody>
      </p:sp>
    </p:spTree>
    <p:extLst>
      <p:ext uri="{BB962C8B-B14F-4D97-AF65-F5344CB8AC3E}">
        <p14:creationId xmlns:p14="http://schemas.microsoft.com/office/powerpoint/2010/main" val="26539745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Espace réservé du numéro de diapositive 6">
            <a:extLst>
              <a:ext uri="{FF2B5EF4-FFF2-40B4-BE49-F238E27FC236}">
                <a16:creationId xmlns:a16="http://schemas.microsoft.com/office/drawing/2014/main" id="{7888E794-E084-4355-8994-E7EDD2A413B2}"/>
              </a:ext>
            </a:extLst>
          </p:cNvPr>
          <p:cNvSpPr>
            <a:spLocks noGrp="1"/>
          </p:cNvSpPr>
          <p:nvPr>
            <p:ph type="sldNum" sz="quarter" idx="12"/>
          </p:nvPr>
        </p:nvSpPr>
        <p:spPr>
          <a:xfrm>
            <a:off x="9439568" y="6176505"/>
            <a:ext cx="714828" cy="365125"/>
          </a:xfrm>
        </p:spPr>
        <p:txBody>
          <a:bodyPr/>
          <a:lstStyle/>
          <a:p>
            <a:fld id="{07C99ADF-20A6-40EF-AAB9-F326D6E12C60}" type="slidenum">
              <a:rPr lang="fr-FR" smtClean="0"/>
              <a:t>4</a:t>
            </a:fld>
            <a:endParaRPr lang="fr-FR"/>
          </a:p>
        </p:txBody>
      </p:sp>
      <p:sp>
        <p:nvSpPr>
          <p:cNvPr id="5" name="Espace réservé du contenu 2">
            <a:extLst>
              <a:ext uri="{FF2B5EF4-FFF2-40B4-BE49-F238E27FC236}">
                <a16:creationId xmlns:a16="http://schemas.microsoft.com/office/drawing/2014/main" id="{E34E80E7-72EA-4A33-B610-F25DB7D44144}"/>
              </a:ext>
            </a:extLst>
          </p:cNvPr>
          <p:cNvSpPr>
            <a:spLocks noGrp="1"/>
          </p:cNvSpPr>
          <p:nvPr/>
        </p:nvSpPr>
        <p:spPr>
          <a:xfrm>
            <a:off x="401163" y="1316135"/>
            <a:ext cx="11168009" cy="584223"/>
          </a:xfrm>
          <a:prstGeom prst="rect">
            <a:avLst/>
          </a:prstGeom>
        </p:spPr>
        <p:txBody>
          <a:bodyPr/>
          <a:lstStyle>
            <a:lvl1pPr marL="0" indent="0" algn="just" defTabSz="914400" rtl="0" eaLnBrk="1" latinLnBrk="0" hangingPunct="1">
              <a:lnSpc>
                <a:spcPct val="90000"/>
              </a:lnSpc>
              <a:spcBef>
                <a:spcPts val="1000"/>
              </a:spcBef>
              <a:buFont typeface="Wingdings" panose="05000000000000000000" pitchFamily="2" charset="2"/>
              <a:buNone/>
              <a:defRPr sz="2400" kern="1200">
                <a:solidFill>
                  <a:schemeClr val="tx1">
                    <a:lumMod val="75000"/>
                    <a:lumOff val="25000"/>
                  </a:schemeClr>
                </a:solidFill>
                <a:latin typeface="+mn-lt"/>
                <a:ea typeface="+mn-ea"/>
                <a:cs typeface="+mn-cs"/>
              </a:defRPr>
            </a:lvl1pPr>
            <a:lvl2pPr marL="685800" indent="-228600" algn="just" defTabSz="914400" rtl="0" eaLnBrk="1" latinLnBrk="0" hangingPunct="1">
              <a:lnSpc>
                <a:spcPct val="90000"/>
              </a:lnSpc>
              <a:spcBef>
                <a:spcPts val="500"/>
              </a:spcBef>
              <a:buFont typeface="Wingdings" panose="05000000000000000000" pitchFamily="2" charset="2"/>
              <a:buChar char="§"/>
              <a:defRPr sz="2000" kern="1200">
                <a:solidFill>
                  <a:schemeClr val="tx1">
                    <a:lumMod val="75000"/>
                    <a:lumOff val="25000"/>
                  </a:schemeClr>
                </a:solidFill>
                <a:latin typeface="+mn-lt"/>
                <a:ea typeface="+mn-ea"/>
                <a:cs typeface="+mn-cs"/>
              </a:defRPr>
            </a:lvl2pPr>
            <a:lvl3pPr marL="1143000" indent="-228600" algn="just" defTabSz="914400" rtl="0" eaLnBrk="1" latinLnBrk="0" hangingPunct="1">
              <a:lnSpc>
                <a:spcPct val="90000"/>
              </a:lnSpc>
              <a:spcBef>
                <a:spcPts val="500"/>
              </a:spcBef>
              <a:buFont typeface="Wingdings" panose="05000000000000000000" pitchFamily="2" charset="2"/>
              <a:buChar char="§"/>
              <a:defRPr sz="1800" kern="1200">
                <a:solidFill>
                  <a:schemeClr val="tx1">
                    <a:lumMod val="75000"/>
                    <a:lumOff val="2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buClr>
                <a:srgbClr val="005324"/>
              </a:buClr>
              <a:buSzPct val="80000"/>
              <a:defRPr/>
            </a:pPr>
            <a:r>
              <a:rPr lang="fr-FR" sz="1800" b="1" dirty="0">
                <a:ea typeface="MS PGothic" pitchFamily="34" charset="-128"/>
              </a:rPr>
              <a:t>La sophistication galopante crée de l’exclusion et de la dépendance  </a:t>
            </a:r>
          </a:p>
        </p:txBody>
      </p:sp>
      <p:pic>
        <p:nvPicPr>
          <p:cNvPr id="6" name="Picture 4" descr="Tesla Model S 60, une nouvelle entrée de gamme plus abordable">
            <a:extLst>
              <a:ext uri="{FF2B5EF4-FFF2-40B4-BE49-F238E27FC236}">
                <a16:creationId xmlns:a16="http://schemas.microsoft.com/office/drawing/2014/main" id="{166E4142-8981-4ACC-93E3-CD2BBD6D914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163" y="4331445"/>
            <a:ext cx="2883973" cy="1921759"/>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Collection : combien vaut une Citroën 2CV aujourd'hui ?">
            <a:extLst>
              <a:ext uri="{FF2B5EF4-FFF2-40B4-BE49-F238E27FC236}">
                <a16:creationId xmlns:a16="http://schemas.microsoft.com/office/drawing/2014/main" id="{B8371723-C5E8-42FA-9415-B7E46991DE0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21635" y="2015229"/>
            <a:ext cx="2883973" cy="1894885"/>
          </a:xfrm>
          <a:prstGeom prst="rect">
            <a:avLst/>
          </a:prstGeom>
          <a:noFill/>
          <a:extLst>
            <a:ext uri="{909E8E84-426E-40DD-AFC4-6F175D3DCCD1}">
              <a14:hiddenFill xmlns:a14="http://schemas.microsoft.com/office/drawing/2010/main">
                <a:solidFill>
                  <a:srgbClr val="FFFFFF"/>
                </a:solidFill>
              </a14:hiddenFill>
            </a:ext>
          </a:extLst>
        </p:spPr>
      </p:pic>
      <p:sp>
        <p:nvSpPr>
          <p:cNvPr id="8" name="ZoneTexte 7">
            <a:extLst>
              <a:ext uri="{FF2B5EF4-FFF2-40B4-BE49-F238E27FC236}">
                <a16:creationId xmlns:a16="http://schemas.microsoft.com/office/drawing/2014/main" id="{7849C57B-4159-4339-ACAC-C8A380321F9A}"/>
              </a:ext>
            </a:extLst>
          </p:cNvPr>
          <p:cNvSpPr txBox="1"/>
          <p:nvPr/>
        </p:nvSpPr>
        <p:spPr>
          <a:xfrm>
            <a:off x="421635" y="1656677"/>
            <a:ext cx="4196135" cy="369332"/>
          </a:xfrm>
          <a:prstGeom prst="rect">
            <a:avLst/>
          </a:prstGeom>
          <a:noFill/>
        </p:spPr>
        <p:txBody>
          <a:bodyPr wrap="square" rtlCol="0" anchor="ctr">
            <a:spAutoFit/>
          </a:bodyPr>
          <a:lstStyle/>
          <a:p>
            <a:r>
              <a:rPr lang="fr-FR" b="1" dirty="0">
                <a:solidFill>
                  <a:schemeClr val="tx1">
                    <a:lumMod val="75000"/>
                    <a:lumOff val="25000"/>
                  </a:schemeClr>
                </a:solidFill>
              </a:rPr>
              <a:t>Réparation très démocratisée </a:t>
            </a:r>
          </a:p>
        </p:txBody>
      </p:sp>
      <p:sp>
        <p:nvSpPr>
          <p:cNvPr id="9" name="ZoneTexte 8">
            <a:extLst>
              <a:ext uri="{FF2B5EF4-FFF2-40B4-BE49-F238E27FC236}">
                <a16:creationId xmlns:a16="http://schemas.microsoft.com/office/drawing/2014/main" id="{37822FC2-9618-4D6F-8E0F-5957FC9FD36C}"/>
              </a:ext>
            </a:extLst>
          </p:cNvPr>
          <p:cNvSpPr txBox="1"/>
          <p:nvPr/>
        </p:nvSpPr>
        <p:spPr>
          <a:xfrm>
            <a:off x="401163" y="3983673"/>
            <a:ext cx="2703871" cy="369332"/>
          </a:xfrm>
          <a:prstGeom prst="rect">
            <a:avLst/>
          </a:prstGeom>
          <a:noFill/>
        </p:spPr>
        <p:txBody>
          <a:bodyPr wrap="square" rtlCol="0" anchor="ctr">
            <a:spAutoFit/>
          </a:bodyPr>
          <a:lstStyle/>
          <a:p>
            <a:pPr algn="ctr"/>
            <a:r>
              <a:rPr lang="fr-FR" b="1" dirty="0">
                <a:solidFill>
                  <a:schemeClr val="tx1">
                    <a:lumMod val="75000"/>
                    <a:lumOff val="25000"/>
                  </a:schemeClr>
                </a:solidFill>
              </a:rPr>
              <a:t>Qui répare ? </a:t>
            </a:r>
          </a:p>
        </p:txBody>
      </p:sp>
      <p:pic>
        <p:nvPicPr>
          <p:cNvPr id="10" name="Picture 2" descr="Dame âgée tapant sur le clavier d'un ordinateur portable">
            <a:extLst>
              <a:ext uri="{FF2B5EF4-FFF2-40B4-BE49-F238E27FC236}">
                <a16:creationId xmlns:a16="http://schemas.microsoft.com/office/drawing/2014/main" id="{02D71FC0-DE49-4EE8-9812-F5B2E4B03FE0}"/>
              </a:ext>
            </a:extLst>
          </p:cNvPr>
          <p:cNvPicPr>
            <a:picLocks noChangeAspect="1" noChangeArrowheads="1"/>
          </p:cNvPicPr>
          <p:nvPr/>
        </p:nvPicPr>
        <p:blipFill>
          <a:blip r:embed="rId5" cstate="print"/>
          <a:srcRect/>
          <a:stretch>
            <a:fillRect/>
          </a:stretch>
        </p:blipFill>
        <p:spPr bwMode="auto">
          <a:xfrm>
            <a:off x="4213146" y="2366551"/>
            <a:ext cx="2511094" cy="1569434"/>
          </a:xfrm>
          <a:prstGeom prst="rect">
            <a:avLst/>
          </a:prstGeom>
          <a:noFill/>
        </p:spPr>
      </p:pic>
      <p:pic>
        <p:nvPicPr>
          <p:cNvPr id="11" name="Picture 4" descr="http://www.observationsociete.fr/wp-content/uploads/2018/12/nonconnect%C3%A9s.jpg">
            <a:extLst>
              <a:ext uri="{FF2B5EF4-FFF2-40B4-BE49-F238E27FC236}">
                <a16:creationId xmlns:a16="http://schemas.microsoft.com/office/drawing/2014/main" id="{754CF8FC-0128-4172-B9CD-38A3BF4107E5}"/>
              </a:ext>
            </a:extLst>
          </p:cNvPr>
          <p:cNvPicPr>
            <a:picLocks noChangeAspect="1" noChangeArrowheads="1"/>
          </p:cNvPicPr>
          <p:nvPr/>
        </p:nvPicPr>
        <p:blipFill>
          <a:blip r:embed="rId6" cstate="print"/>
          <a:srcRect/>
          <a:stretch>
            <a:fillRect/>
          </a:stretch>
        </p:blipFill>
        <p:spPr bwMode="auto">
          <a:xfrm>
            <a:off x="7221894" y="1656677"/>
            <a:ext cx="4672195" cy="4538928"/>
          </a:xfrm>
          <a:prstGeom prst="rect">
            <a:avLst/>
          </a:prstGeom>
          <a:noFill/>
        </p:spPr>
      </p:pic>
      <p:sp>
        <p:nvSpPr>
          <p:cNvPr id="12" name="ZoneTexte 11">
            <a:extLst>
              <a:ext uri="{FF2B5EF4-FFF2-40B4-BE49-F238E27FC236}">
                <a16:creationId xmlns:a16="http://schemas.microsoft.com/office/drawing/2014/main" id="{4C77D0E3-1F9D-4CAE-86C2-8EA02B77222C}"/>
              </a:ext>
            </a:extLst>
          </p:cNvPr>
          <p:cNvSpPr txBox="1"/>
          <p:nvPr/>
        </p:nvSpPr>
        <p:spPr>
          <a:xfrm>
            <a:off x="4116758" y="1645026"/>
            <a:ext cx="2703871" cy="646331"/>
          </a:xfrm>
          <a:prstGeom prst="rect">
            <a:avLst/>
          </a:prstGeom>
          <a:noFill/>
        </p:spPr>
        <p:txBody>
          <a:bodyPr wrap="square" rtlCol="0" anchor="ctr">
            <a:spAutoFit/>
          </a:bodyPr>
          <a:lstStyle/>
          <a:p>
            <a:r>
              <a:rPr lang="fr-FR" b="1" dirty="0">
                <a:solidFill>
                  <a:schemeClr val="tx1">
                    <a:lumMod val="75000"/>
                    <a:lumOff val="25000"/>
                  </a:schemeClr>
                </a:solidFill>
              </a:rPr>
              <a:t>La fracture numérique est une réalité</a:t>
            </a:r>
          </a:p>
        </p:txBody>
      </p:sp>
      <p:sp>
        <p:nvSpPr>
          <p:cNvPr id="14" name="Titre 2">
            <a:extLst>
              <a:ext uri="{FF2B5EF4-FFF2-40B4-BE49-F238E27FC236}">
                <a16:creationId xmlns:a16="http://schemas.microsoft.com/office/drawing/2014/main" id="{9D37511D-D88E-4455-897D-C7D9C9AD222E}"/>
              </a:ext>
            </a:extLst>
          </p:cNvPr>
          <p:cNvSpPr txBox="1">
            <a:spLocks/>
          </p:cNvSpPr>
          <p:nvPr/>
        </p:nvSpPr>
        <p:spPr>
          <a:xfrm>
            <a:off x="3158504" y="581235"/>
            <a:ext cx="5860494" cy="8842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fr-FR" sz="3200" b="1" dirty="0">
                <a:solidFill>
                  <a:srgbClr val="004C97"/>
                </a:solidFill>
                <a:latin typeface="Marianne" panose="02000000000000000000" pitchFamily="2" charset="0"/>
                <a:cs typeface="Arial" panose="020B0604020202020204" pitchFamily="34" charset="0"/>
              </a:rPr>
              <a:t>Quels enjeux ? - sociaux </a:t>
            </a:r>
          </a:p>
        </p:txBody>
      </p:sp>
      <p:sp>
        <p:nvSpPr>
          <p:cNvPr id="2" name="Espace réservé de la date 2">
            <a:extLst>
              <a:ext uri="{FF2B5EF4-FFF2-40B4-BE49-F238E27FC236}">
                <a16:creationId xmlns:a16="http://schemas.microsoft.com/office/drawing/2014/main" id="{F4A87164-DBD9-AD66-7944-F2577997529F}"/>
              </a:ext>
            </a:extLst>
          </p:cNvPr>
          <p:cNvSpPr txBox="1">
            <a:spLocks/>
          </p:cNvSpPr>
          <p:nvPr/>
        </p:nvSpPr>
        <p:spPr>
          <a:xfrm>
            <a:off x="10645422" y="6370462"/>
            <a:ext cx="1145036" cy="36512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fld id="{3E873AE1-5950-4748-95FC-98A910B14992}" type="datetime1">
              <a:rPr lang="fr-FR" smtClean="0"/>
              <a:pPr/>
              <a:t>14/05/2025</a:t>
            </a:fld>
            <a:endParaRPr lang="fr-FR"/>
          </a:p>
        </p:txBody>
      </p:sp>
    </p:spTree>
    <p:extLst>
      <p:ext uri="{BB962C8B-B14F-4D97-AF65-F5344CB8AC3E}">
        <p14:creationId xmlns:p14="http://schemas.microsoft.com/office/powerpoint/2010/main" val="5723615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Espace réservé du numéro de diapositive 6">
            <a:extLst>
              <a:ext uri="{FF2B5EF4-FFF2-40B4-BE49-F238E27FC236}">
                <a16:creationId xmlns:a16="http://schemas.microsoft.com/office/drawing/2014/main" id="{7888E794-E084-4355-8994-E7EDD2A413B2}"/>
              </a:ext>
            </a:extLst>
          </p:cNvPr>
          <p:cNvSpPr>
            <a:spLocks noGrp="1"/>
          </p:cNvSpPr>
          <p:nvPr>
            <p:ph type="sldNum" sz="quarter" idx="12"/>
          </p:nvPr>
        </p:nvSpPr>
        <p:spPr>
          <a:xfrm>
            <a:off x="9550400" y="6370462"/>
            <a:ext cx="714828" cy="365125"/>
          </a:xfrm>
        </p:spPr>
        <p:txBody>
          <a:bodyPr/>
          <a:lstStyle/>
          <a:p>
            <a:fld id="{07C99ADF-20A6-40EF-AAB9-F326D6E12C60}" type="slidenum">
              <a:rPr lang="fr-FR" smtClean="0"/>
              <a:t>5</a:t>
            </a:fld>
            <a:endParaRPr lang="fr-FR"/>
          </a:p>
        </p:txBody>
      </p:sp>
      <p:sp>
        <p:nvSpPr>
          <p:cNvPr id="14" name="Espace réservé du texte 5">
            <a:extLst>
              <a:ext uri="{FF2B5EF4-FFF2-40B4-BE49-F238E27FC236}">
                <a16:creationId xmlns:a16="http://schemas.microsoft.com/office/drawing/2014/main" id="{039F604D-1BEA-48D6-8766-1173673672A9}"/>
              </a:ext>
            </a:extLst>
          </p:cNvPr>
          <p:cNvSpPr txBox="1">
            <a:spLocks/>
          </p:cNvSpPr>
          <p:nvPr/>
        </p:nvSpPr>
        <p:spPr>
          <a:xfrm>
            <a:off x="729222" y="2005431"/>
            <a:ext cx="10571350" cy="36088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None/>
            </a:pPr>
            <a:r>
              <a:rPr lang="fr-FR" sz="2400" b="1" dirty="0">
                <a:solidFill>
                  <a:srgbClr val="004C97"/>
                </a:solidFill>
                <a:latin typeface="Marianne" panose="02000000000000000000" pitchFamily="2" charset="0"/>
                <a:cs typeface="Arial" panose="020B0604020202020204" pitchFamily="34" charset="0"/>
              </a:rPr>
              <a:t>Les low-tech sont identifiés comme une solution alternative car </a:t>
            </a:r>
            <a:r>
              <a:rPr lang="fr-FR" dirty="0"/>
              <a:t>: </a:t>
            </a:r>
          </a:p>
          <a:p>
            <a:pPr lvl="2">
              <a:lnSpc>
                <a:spcPct val="100000"/>
              </a:lnSpc>
            </a:pPr>
            <a:r>
              <a:rPr lang="fr-FR" dirty="0"/>
              <a:t>Plus sobres en ressources </a:t>
            </a:r>
          </a:p>
          <a:p>
            <a:pPr lvl="2">
              <a:lnSpc>
                <a:spcPct val="100000"/>
              </a:lnSpc>
            </a:pPr>
            <a:r>
              <a:rPr lang="fr-FR" dirty="0"/>
              <a:t>Plus réparables, réutilisables, recyclables </a:t>
            </a:r>
          </a:p>
          <a:p>
            <a:pPr lvl="2">
              <a:lnSpc>
                <a:spcPct val="100000"/>
              </a:lnSpc>
            </a:pPr>
            <a:r>
              <a:rPr lang="fr-FR" dirty="0"/>
              <a:t>Plus appropriables dans l’utilisation </a:t>
            </a:r>
          </a:p>
        </p:txBody>
      </p:sp>
      <p:pic>
        <p:nvPicPr>
          <p:cNvPr id="16" name="Picture 2" descr="Low-tech, a rebrousse poil">
            <a:extLst>
              <a:ext uri="{FF2B5EF4-FFF2-40B4-BE49-F238E27FC236}">
                <a16:creationId xmlns:a16="http://schemas.microsoft.com/office/drawing/2014/main" id="{C5D0D588-1762-4726-9745-2B3DC0C5A6E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51834" y="3906674"/>
            <a:ext cx="3158068" cy="1776413"/>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4" descr="Tools Of The Trade - Explore The Trades">
            <a:extLst>
              <a:ext uri="{FF2B5EF4-FFF2-40B4-BE49-F238E27FC236}">
                <a16:creationId xmlns:a16="http://schemas.microsoft.com/office/drawing/2014/main" id="{EB565A1C-360E-4D2D-8268-281ED96E83F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51923" y="3906674"/>
            <a:ext cx="2664620" cy="1776413"/>
          </a:xfrm>
          <a:prstGeom prst="rect">
            <a:avLst/>
          </a:prstGeom>
          <a:noFill/>
          <a:extLst>
            <a:ext uri="{909E8E84-426E-40DD-AFC4-6F175D3DCCD1}">
              <a14:hiddenFill xmlns:a14="http://schemas.microsoft.com/office/drawing/2010/main">
                <a:solidFill>
                  <a:srgbClr val="FFFFFF"/>
                </a:solidFill>
              </a14:hiddenFill>
            </a:ext>
          </a:extLst>
        </p:spPr>
      </p:pic>
      <p:sp>
        <p:nvSpPr>
          <p:cNvPr id="5" name="Titre 4">
            <a:extLst>
              <a:ext uri="{FF2B5EF4-FFF2-40B4-BE49-F238E27FC236}">
                <a16:creationId xmlns:a16="http://schemas.microsoft.com/office/drawing/2014/main" id="{63B01097-D02E-3CF2-89EE-28C768BA7F3E}"/>
              </a:ext>
            </a:extLst>
          </p:cNvPr>
          <p:cNvSpPr txBox="1">
            <a:spLocks/>
          </p:cNvSpPr>
          <p:nvPr/>
        </p:nvSpPr>
        <p:spPr>
          <a:xfrm>
            <a:off x="2849135" y="654844"/>
            <a:ext cx="7943273" cy="884237"/>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pPr>
            <a:r>
              <a:rPr lang="fr-FR" sz="2900" b="1" dirty="0">
                <a:solidFill>
                  <a:srgbClr val="004C97"/>
                </a:solidFill>
                <a:latin typeface="Marianne" panose="02000000000000000000" pitchFamily="2" charset="0"/>
                <a:cs typeface="Arial" panose="020B0604020202020204" pitchFamily="34" charset="0"/>
              </a:rPr>
              <a:t>Pourquoi  les démarches </a:t>
            </a:r>
            <a:r>
              <a:rPr lang="fr-FR" sz="2900" b="1" dirty="0" err="1">
                <a:solidFill>
                  <a:srgbClr val="004C97"/>
                </a:solidFill>
                <a:latin typeface="Marianne" panose="02000000000000000000" pitchFamily="2" charset="0"/>
                <a:cs typeface="Arial" panose="020B0604020202020204" pitchFamily="34" charset="0"/>
              </a:rPr>
              <a:t>low-tech</a:t>
            </a:r>
            <a:r>
              <a:rPr lang="fr-FR" sz="2900" b="1" dirty="0">
                <a:solidFill>
                  <a:srgbClr val="004C97"/>
                </a:solidFill>
                <a:latin typeface="Marianne" panose="02000000000000000000" pitchFamily="2" charset="0"/>
                <a:cs typeface="Arial" panose="020B0604020202020204" pitchFamily="34" charset="0"/>
              </a:rPr>
              <a:t> </a:t>
            </a:r>
          </a:p>
        </p:txBody>
      </p:sp>
      <p:sp>
        <p:nvSpPr>
          <p:cNvPr id="2" name="Espace réservé de la date 2">
            <a:extLst>
              <a:ext uri="{FF2B5EF4-FFF2-40B4-BE49-F238E27FC236}">
                <a16:creationId xmlns:a16="http://schemas.microsoft.com/office/drawing/2014/main" id="{C85A16DB-A487-13FA-B8EB-2271C32D2D69}"/>
              </a:ext>
            </a:extLst>
          </p:cNvPr>
          <p:cNvSpPr txBox="1">
            <a:spLocks/>
          </p:cNvSpPr>
          <p:nvPr/>
        </p:nvSpPr>
        <p:spPr>
          <a:xfrm>
            <a:off x="10645422" y="6370462"/>
            <a:ext cx="1145036" cy="36512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fld id="{3E873AE1-5950-4748-95FC-98A910B14992}" type="datetime1">
              <a:rPr lang="fr-FR" smtClean="0"/>
              <a:pPr/>
              <a:t>14/05/2025</a:t>
            </a:fld>
            <a:endParaRPr lang="fr-FR"/>
          </a:p>
        </p:txBody>
      </p:sp>
    </p:spTree>
    <p:extLst>
      <p:ext uri="{BB962C8B-B14F-4D97-AF65-F5344CB8AC3E}">
        <p14:creationId xmlns:p14="http://schemas.microsoft.com/office/powerpoint/2010/main" val="6118970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32"/>
        <p:cNvGrpSpPr/>
        <p:nvPr/>
      </p:nvGrpSpPr>
      <p:grpSpPr>
        <a:xfrm>
          <a:off x="0" y="0"/>
          <a:ext cx="0" cy="0"/>
          <a:chOff x="0" y="0"/>
          <a:chExt cx="0" cy="0"/>
        </a:xfrm>
      </p:grpSpPr>
      <p:sp>
        <p:nvSpPr>
          <p:cNvPr id="133" name="Google Shape;133;p2"/>
          <p:cNvSpPr txBox="1">
            <a:spLocks noGrp="1"/>
          </p:cNvSpPr>
          <p:nvPr>
            <p:ph type="title"/>
          </p:nvPr>
        </p:nvSpPr>
        <p:spPr>
          <a:xfrm>
            <a:off x="401542" y="1117735"/>
            <a:ext cx="11388916" cy="591425"/>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chemeClr val="dk1"/>
              </a:buClr>
              <a:buSzPts val="3600"/>
              <a:buFont typeface="Arial"/>
              <a:buNone/>
            </a:pPr>
            <a:r>
              <a:rPr lang="fr-FR"/>
              <a:t>Sommaire</a:t>
            </a:r>
            <a:endParaRPr/>
          </a:p>
        </p:txBody>
      </p:sp>
      <p:sp>
        <p:nvSpPr>
          <p:cNvPr id="134" name="Google Shape;134;p2"/>
          <p:cNvSpPr txBox="1">
            <a:spLocks noGrp="1"/>
          </p:cNvSpPr>
          <p:nvPr>
            <p:ph type="sldNum" idx="12"/>
          </p:nvPr>
        </p:nvSpPr>
        <p:spPr>
          <a:xfrm>
            <a:off x="9550400" y="6370462"/>
            <a:ext cx="714828"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fr-FR"/>
              <a:t>6</a:t>
            </a:fld>
            <a:endParaRPr/>
          </a:p>
        </p:txBody>
      </p:sp>
      <p:sp>
        <p:nvSpPr>
          <p:cNvPr id="135" name="Google Shape;135;p2"/>
          <p:cNvSpPr txBox="1">
            <a:spLocks noGrp="1"/>
          </p:cNvSpPr>
          <p:nvPr>
            <p:ph type="body" idx="1"/>
          </p:nvPr>
        </p:nvSpPr>
        <p:spPr>
          <a:xfrm>
            <a:off x="401540" y="2456730"/>
            <a:ext cx="10981163" cy="3422568"/>
          </a:xfrm>
          <a:prstGeom prst="rect">
            <a:avLst/>
          </a:prstGeom>
          <a:noFill/>
          <a:ln>
            <a:noFill/>
          </a:ln>
        </p:spPr>
        <p:txBody>
          <a:bodyPr spcFirstLastPara="1" wrap="square" lIns="91425" tIns="45700" rIns="91425" bIns="45700" anchor="t" anchorCtr="0">
            <a:normAutofit/>
          </a:bodyPr>
          <a:lstStyle/>
          <a:p>
            <a:pPr marL="358775" lvl="0" indent="-358775" algn="l" rtl="0">
              <a:lnSpc>
                <a:spcPct val="100000"/>
              </a:lnSpc>
              <a:spcBef>
                <a:spcPts val="0"/>
              </a:spcBef>
              <a:spcAft>
                <a:spcPts val="0"/>
              </a:spcAft>
              <a:buClr>
                <a:schemeClr val="dk1"/>
              </a:buClr>
              <a:buSzPts val="2800"/>
              <a:buFont typeface="Arial"/>
              <a:buAutoNum type="arabicPeriod"/>
            </a:pPr>
            <a:r>
              <a:rPr lang="fr-FR" sz="2800" dirty="0"/>
              <a:t>Définition et lien avec l’économie circulaire </a:t>
            </a:r>
          </a:p>
          <a:p>
            <a:pPr marL="358775" lvl="0" indent="-358775" algn="l" rtl="0">
              <a:lnSpc>
                <a:spcPct val="100000"/>
              </a:lnSpc>
              <a:spcBef>
                <a:spcPts val="0"/>
              </a:spcBef>
              <a:spcAft>
                <a:spcPts val="0"/>
              </a:spcAft>
              <a:buClr>
                <a:schemeClr val="dk1"/>
              </a:buClr>
              <a:buSzPts val="2800"/>
              <a:buFont typeface="Arial"/>
              <a:buAutoNum type="arabicPeriod"/>
            </a:pPr>
            <a:r>
              <a:rPr lang="fr-FR" sz="2800" dirty="0"/>
              <a:t>Comment rendre les </a:t>
            </a:r>
            <a:r>
              <a:rPr lang="fr-FR" sz="2800" dirty="0" err="1"/>
              <a:t>low-tech</a:t>
            </a:r>
            <a:r>
              <a:rPr lang="fr-FR" sz="2800" dirty="0"/>
              <a:t> désirables </a:t>
            </a:r>
            <a:endParaRPr dirty="0"/>
          </a:p>
          <a:p>
            <a:pPr marL="358775" lvl="0" indent="-358775" algn="l" rtl="0">
              <a:lnSpc>
                <a:spcPct val="100000"/>
              </a:lnSpc>
              <a:spcBef>
                <a:spcPts val="1200"/>
              </a:spcBef>
              <a:spcAft>
                <a:spcPts val="0"/>
              </a:spcAft>
              <a:buClr>
                <a:schemeClr val="dk1"/>
              </a:buClr>
              <a:buSzPts val="2800"/>
              <a:buFont typeface="Arial"/>
              <a:buAutoNum type="arabicPeriod"/>
            </a:pPr>
            <a:r>
              <a:rPr lang="fr-FR" sz="2800" dirty="0"/>
              <a:t>Etat des lieux des acteurs actuels</a:t>
            </a:r>
            <a:endParaRPr dirty="0"/>
          </a:p>
          <a:p>
            <a:pPr marL="358775" lvl="0" indent="-358775" algn="l" rtl="0">
              <a:lnSpc>
                <a:spcPct val="100000"/>
              </a:lnSpc>
              <a:spcBef>
                <a:spcPts val="1200"/>
              </a:spcBef>
              <a:spcAft>
                <a:spcPts val="0"/>
              </a:spcAft>
              <a:buClr>
                <a:schemeClr val="dk1"/>
              </a:buClr>
              <a:buSzPts val="2800"/>
              <a:buFont typeface="Arial"/>
              <a:buAutoNum type="arabicPeriod"/>
            </a:pPr>
            <a:r>
              <a:rPr lang="fr-FR" sz="2800" dirty="0"/>
              <a:t>Exemples d’application</a:t>
            </a:r>
          </a:p>
          <a:p>
            <a:pPr marL="358775" lvl="0" indent="-358775" algn="l" rtl="0">
              <a:lnSpc>
                <a:spcPct val="100000"/>
              </a:lnSpc>
              <a:spcBef>
                <a:spcPts val="1200"/>
              </a:spcBef>
              <a:spcAft>
                <a:spcPts val="0"/>
              </a:spcAft>
              <a:buClr>
                <a:schemeClr val="dk1"/>
              </a:buClr>
              <a:buSzPts val="2800"/>
              <a:buFont typeface="Arial"/>
              <a:buAutoNum type="arabicPeriod"/>
            </a:pPr>
            <a:r>
              <a:rPr lang="fr-FR" sz="2800" dirty="0"/>
              <a:t>Les outils à venir</a:t>
            </a:r>
            <a:endParaRPr dirty="0"/>
          </a:p>
          <a:p>
            <a:pPr marL="0" lvl="0" indent="0" algn="l" rtl="0">
              <a:lnSpc>
                <a:spcPct val="100000"/>
              </a:lnSpc>
              <a:spcBef>
                <a:spcPts val="1200"/>
              </a:spcBef>
              <a:spcAft>
                <a:spcPts val="0"/>
              </a:spcAft>
              <a:buClr>
                <a:schemeClr val="dk1"/>
              </a:buClr>
              <a:buSzPts val="2800"/>
              <a:buNone/>
            </a:pPr>
            <a:endParaRPr sz="2800" dirty="0"/>
          </a:p>
          <a:p>
            <a:pPr marL="0" lvl="0" indent="0" algn="l" rtl="0">
              <a:lnSpc>
                <a:spcPct val="100000"/>
              </a:lnSpc>
              <a:spcBef>
                <a:spcPts val="1200"/>
              </a:spcBef>
              <a:spcAft>
                <a:spcPts val="0"/>
              </a:spcAft>
              <a:buClr>
                <a:schemeClr val="dk1"/>
              </a:buClr>
              <a:buSzPts val="2800"/>
              <a:buNone/>
            </a:pPr>
            <a:endParaRPr sz="2800" dirty="0"/>
          </a:p>
        </p:txBody>
      </p:sp>
      <p:sp>
        <p:nvSpPr>
          <p:cNvPr id="136" name="Google Shape;136;p2"/>
          <p:cNvSpPr txBox="1">
            <a:spLocks noGrp="1"/>
          </p:cNvSpPr>
          <p:nvPr>
            <p:ph type="ftr" idx="11"/>
          </p:nvPr>
        </p:nvSpPr>
        <p:spPr>
          <a:xfrm>
            <a:off x="401542" y="6398170"/>
            <a:ext cx="4085550" cy="365125"/>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fr-FR"/>
              <a:t>DEC / SER</a:t>
            </a:r>
            <a:endParaRPr/>
          </a:p>
        </p:txBody>
      </p:sp>
      <p:sp>
        <p:nvSpPr>
          <p:cNvPr id="3" name="Espace réservé de la date 2">
            <a:extLst>
              <a:ext uri="{FF2B5EF4-FFF2-40B4-BE49-F238E27FC236}">
                <a16:creationId xmlns:a16="http://schemas.microsoft.com/office/drawing/2014/main" id="{E9635DC7-98F7-EB9B-490E-9AE800AA24DA}"/>
              </a:ext>
            </a:extLst>
          </p:cNvPr>
          <p:cNvSpPr>
            <a:spLocks noGrp="1"/>
          </p:cNvSpPr>
          <p:nvPr>
            <p:ph type="dt" sz="half" idx="10"/>
          </p:nvPr>
        </p:nvSpPr>
        <p:spPr>
          <a:xfrm>
            <a:off x="10645422" y="6370462"/>
            <a:ext cx="1145036" cy="365125"/>
          </a:xfrm>
        </p:spPr>
        <p:txBody>
          <a:bodyPr/>
          <a:lstStyle/>
          <a:p>
            <a:fld id="{3E873AE1-5950-4748-95FC-98A910B14992}" type="datetime1">
              <a:rPr lang="fr-FR" smtClean="0"/>
              <a:t>14/05/2025</a:t>
            </a:fld>
            <a:endParaRPr lang="fr-F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42"/>
        <p:cNvGrpSpPr/>
        <p:nvPr/>
      </p:nvGrpSpPr>
      <p:grpSpPr>
        <a:xfrm>
          <a:off x="0" y="0"/>
          <a:ext cx="0" cy="0"/>
          <a:chOff x="0" y="0"/>
          <a:chExt cx="0" cy="0"/>
        </a:xfrm>
      </p:grpSpPr>
      <p:sp>
        <p:nvSpPr>
          <p:cNvPr id="143" name="Google Shape;143;p3"/>
          <p:cNvSpPr txBox="1">
            <a:spLocks noGrp="1"/>
          </p:cNvSpPr>
          <p:nvPr>
            <p:ph type="title"/>
          </p:nvPr>
        </p:nvSpPr>
        <p:spPr>
          <a:xfrm>
            <a:off x="401542" y="2766218"/>
            <a:ext cx="11388916" cy="1325563"/>
          </a:xfrm>
          <a:prstGeom prst="rect">
            <a:avLst/>
          </a:prstGeom>
          <a:noFill/>
          <a:ln>
            <a:noFill/>
          </a:ln>
        </p:spPr>
        <p:txBody>
          <a:bodyPr spcFirstLastPara="1" wrap="square" lIns="91425" tIns="45700" rIns="91425" bIns="45700" anchor="ctr" anchorCtr="0">
            <a:normAutofit fontScale="90000"/>
          </a:bodyPr>
          <a:lstStyle/>
          <a:p>
            <a:pPr marL="0" lvl="0" indent="0" algn="l" rtl="0">
              <a:lnSpc>
                <a:spcPct val="90000"/>
              </a:lnSpc>
              <a:spcBef>
                <a:spcPts val="0"/>
              </a:spcBef>
              <a:spcAft>
                <a:spcPts val="0"/>
              </a:spcAft>
              <a:buClr>
                <a:srgbClr val="C00000"/>
              </a:buClr>
              <a:buSzPct val="100000"/>
              <a:buFont typeface="Arial"/>
              <a:buNone/>
            </a:pPr>
            <a:r>
              <a:rPr lang="fr-FR" dirty="0">
                <a:solidFill>
                  <a:srgbClr val="C00000"/>
                </a:solidFill>
              </a:rPr>
              <a:t>1. Définition et lien avec </a:t>
            </a:r>
            <a:br>
              <a:rPr lang="fr-FR" dirty="0">
                <a:solidFill>
                  <a:srgbClr val="C00000"/>
                </a:solidFill>
              </a:rPr>
            </a:br>
            <a:r>
              <a:rPr lang="fr-FR" dirty="0">
                <a:solidFill>
                  <a:srgbClr val="C00000"/>
                </a:solidFill>
              </a:rPr>
              <a:t>l’économie circulaire</a:t>
            </a:r>
            <a:br>
              <a:rPr lang="fr-FR" i="1" dirty="0"/>
            </a:br>
            <a:endParaRPr i="1" dirty="0"/>
          </a:p>
        </p:txBody>
      </p:sp>
      <p:sp>
        <p:nvSpPr>
          <p:cNvPr id="144" name="Google Shape;144;p3"/>
          <p:cNvSpPr txBox="1">
            <a:spLocks noGrp="1"/>
          </p:cNvSpPr>
          <p:nvPr>
            <p:ph type="sldNum" idx="12"/>
          </p:nvPr>
        </p:nvSpPr>
        <p:spPr>
          <a:xfrm>
            <a:off x="9550400" y="6370462"/>
            <a:ext cx="714828"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fr-FR"/>
              <a:t>7</a:t>
            </a:fld>
            <a:endParaRPr/>
          </a:p>
        </p:txBody>
      </p:sp>
      <p:sp>
        <p:nvSpPr>
          <p:cNvPr id="145" name="Google Shape;145;p3"/>
          <p:cNvSpPr txBox="1">
            <a:spLocks noGrp="1"/>
          </p:cNvSpPr>
          <p:nvPr>
            <p:ph type="ftr" idx="11"/>
          </p:nvPr>
        </p:nvSpPr>
        <p:spPr>
          <a:xfrm>
            <a:off x="401542" y="6398170"/>
            <a:ext cx="4085550" cy="365125"/>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fr-FR"/>
              <a:t>DEC / SER</a:t>
            </a:r>
            <a:endParaRPr/>
          </a:p>
        </p:txBody>
      </p:sp>
      <p:pic>
        <p:nvPicPr>
          <p:cNvPr id="146" name="Google Shape;146;p3" descr="Et vous c'est quoi votre définition du digital ? – ContactDistance"/>
          <p:cNvPicPr preferRelativeResize="0"/>
          <p:nvPr/>
        </p:nvPicPr>
        <p:blipFill rotWithShape="1">
          <a:blip r:embed="rId3">
            <a:alphaModFix/>
          </a:blip>
          <a:srcRect/>
          <a:stretch/>
        </p:blipFill>
        <p:spPr>
          <a:xfrm>
            <a:off x="8486520" y="1070767"/>
            <a:ext cx="3052534" cy="2358232"/>
          </a:xfrm>
          <a:prstGeom prst="rect">
            <a:avLst/>
          </a:prstGeom>
          <a:noFill/>
          <a:ln>
            <a:noFill/>
          </a:ln>
        </p:spPr>
      </p:pic>
      <p:pic>
        <p:nvPicPr>
          <p:cNvPr id="147" name="Google Shape;147;p3" descr="Différence entre idée et concept / Mots | La différence entre des objets et  des termes similaires."/>
          <p:cNvPicPr preferRelativeResize="0"/>
          <p:nvPr/>
        </p:nvPicPr>
        <p:blipFill rotWithShape="1">
          <a:blip r:embed="rId4">
            <a:alphaModFix/>
          </a:blip>
          <a:srcRect/>
          <a:stretch/>
        </p:blipFill>
        <p:spPr>
          <a:xfrm>
            <a:off x="6096000" y="3752850"/>
            <a:ext cx="2124075" cy="2190750"/>
          </a:xfrm>
          <a:prstGeom prst="rect">
            <a:avLst/>
          </a:prstGeom>
          <a:noFill/>
          <a:ln>
            <a:noFill/>
          </a:ln>
        </p:spPr>
      </p:pic>
      <p:sp>
        <p:nvSpPr>
          <p:cNvPr id="2" name="Espace réservé de la date 2">
            <a:extLst>
              <a:ext uri="{FF2B5EF4-FFF2-40B4-BE49-F238E27FC236}">
                <a16:creationId xmlns:a16="http://schemas.microsoft.com/office/drawing/2014/main" id="{9D839293-105E-9343-0720-9A49FBC652D9}"/>
              </a:ext>
            </a:extLst>
          </p:cNvPr>
          <p:cNvSpPr>
            <a:spLocks noGrp="1"/>
          </p:cNvSpPr>
          <p:nvPr>
            <p:ph type="dt" sz="half" idx="10"/>
          </p:nvPr>
        </p:nvSpPr>
        <p:spPr>
          <a:xfrm>
            <a:off x="10645422" y="6370462"/>
            <a:ext cx="1145036" cy="365125"/>
          </a:xfrm>
        </p:spPr>
        <p:txBody>
          <a:bodyPr/>
          <a:lstStyle/>
          <a:p>
            <a:fld id="{3E873AE1-5950-4748-95FC-98A910B14992}" type="datetime1">
              <a:rPr lang="fr-FR" smtClean="0"/>
              <a:t>14/05/2025</a:t>
            </a:fld>
            <a:endParaRPr lang="fr-F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5" name="Google Shape;155;p4"/>
          <p:cNvSpPr txBox="1">
            <a:spLocks noGrp="1"/>
          </p:cNvSpPr>
          <p:nvPr>
            <p:ph type="sldNum" idx="12"/>
          </p:nvPr>
        </p:nvSpPr>
        <p:spPr>
          <a:xfrm>
            <a:off x="9550400" y="6370462"/>
            <a:ext cx="714828"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fr-FR"/>
              <a:t>8</a:t>
            </a:fld>
            <a:endParaRPr/>
          </a:p>
        </p:txBody>
      </p:sp>
      <p:sp>
        <p:nvSpPr>
          <p:cNvPr id="156" name="Google Shape;156;p4"/>
          <p:cNvSpPr txBox="1">
            <a:spLocks noGrp="1"/>
          </p:cNvSpPr>
          <p:nvPr>
            <p:ph type="body" idx="2"/>
          </p:nvPr>
        </p:nvSpPr>
        <p:spPr>
          <a:xfrm>
            <a:off x="9042400" y="147785"/>
            <a:ext cx="2736396" cy="539538"/>
          </a:xfrm>
          <a:prstGeom prst="rect">
            <a:avLst/>
          </a:prstGeom>
          <a:noFill/>
          <a:ln>
            <a:noFill/>
          </a:ln>
        </p:spPr>
        <p:txBody>
          <a:bodyPr spcFirstLastPara="1" wrap="square" lIns="91425" tIns="45700" rIns="91425" bIns="45700" anchor="t" anchorCtr="0">
            <a:normAutofit/>
          </a:bodyPr>
          <a:lstStyle/>
          <a:p>
            <a:pPr marL="0" lvl="0" indent="0" algn="r" rtl="0">
              <a:lnSpc>
                <a:spcPct val="100000"/>
              </a:lnSpc>
              <a:spcBef>
                <a:spcPts val="0"/>
              </a:spcBef>
              <a:spcAft>
                <a:spcPts val="0"/>
              </a:spcAft>
              <a:buClr>
                <a:schemeClr val="dk1"/>
              </a:buClr>
              <a:buSzPts val="1100"/>
              <a:buFont typeface="Arial"/>
              <a:buNone/>
            </a:pPr>
            <a:endParaRPr/>
          </a:p>
        </p:txBody>
      </p:sp>
      <p:sp>
        <p:nvSpPr>
          <p:cNvPr id="157" name="Google Shape;157;p4"/>
          <p:cNvSpPr txBox="1"/>
          <p:nvPr/>
        </p:nvSpPr>
        <p:spPr>
          <a:xfrm>
            <a:off x="1064734" y="2231960"/>
            <a:ext cx="10714062" cy="718914"/>
          </a:xfrm>
          <a:prstGeom prst="rect">
            <a:avLst/>
          </a:prstGeom>
          <a:noFill/>
          <a:ln>
            <a:noFill/>
          </a:ln>
        </p:spPr>
        <p:txBody>
          <a:bodyPr spcFirstLastPara="1" wrap="square" lIns="91425" tIns="45700" rIns="91425" bIns="45700" anchor="ctr" anchorCtr="0">
            <a:noAutofit/>
          </a:bodyPr>
          <a:lstStyle/>
          <a:p>
            <a:pPr marL="0" marR="0" lvl="0" indent="0" algn="r" rtl="0">
              <a:spcBef>
                <a:spcPts val="0"/>
              </a:spcBef>
              <a:spcAft>
                <a:spcPts val="0"/>
              </a:spcAft>
              <a:buNone/>
            </a:pPr>
            <a:endParaRPr sz="1400" b="0" i="0" u="none" strike="noStrike" cap="none">
              <a:solidFill>
                <a:schemeClr val="dk1"/>
              </a:solidFill>
              <a:latin typeface="Arial"/>
              <a:ea typeface="Arial"/>
              <a:cs typeface="Arial"/>
              <a:sym typeface="Arial"/>
            </a:endParaRPr>
          </a:p>
        </p:txBody>
      </p:sp>
      <p:sp>
        <p:nvSpPr>
          <p:cNvPr id="158" name="Google Shape;158;p4"/>
          <p:cNvSpPr/>
          <p:nvPr/>
        </p:nvSpPr>
        <p:spPr>
          <a:xfrm>
            <a:off x="6421765" y="3765839"/>
            <a:ext cx="187001" cy="393835"/>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159" name="Google Shape;159;p4"/>
          <p:cNvSpPr txBox="1">
            <a:spLocks noGrp="1"/>
          </p:cNvSpPr>
          <p:nvPr>
            <p:ph type="title"/>
          </p:nvPr>
        </p:nvSpPr>
        <p:spPr>
          <a:xfrm>
            <a:off x="401542" y="635344"/>
            <a:ext cx="11388916" cy="1325563"/>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BE1600"/>
              </a:buClr>
              <a:buSzPts val="3600"/>
              <a:buFont typeface="Arial"/>
              <a:buNone/>
            </a:pPr>
            <a:r>
              <a:rPr lang="fr-FR" sz="3600" dirty="0">
                <a:solidFill>
                  <a:srgbClr val="BE1600"/>
                </a:solidFill>
              </a:rPr>
              <a:t>1. Définition</a:t>
            </a:r>
            <a:endParaRPr dirty="0"/>
          </a:p>
        </p:txBody>
      </p:sp>
      <p:sp>
        <p:nvSpPr>
          <p:cNvPr id="160" name="Google Shape;160;p4"/>
          <p:cNvSpPr txBox="1">
            <a:spLocks noGrp="1"/>
          </p:cNvSpPr>
          <p:nvPr>
            <p:ph type="ftr" idx="11"/>
          </p:nvPr>
        </p:nvSpPr>
        <p:spPr>
          <a:xfrm>
            <a:off x="401542" y="6398170"/>
            <a:ext cx="4085550" cy="365125"/>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fr-FR"/>
              <a:t>DEC / SER</a:t>
            </a:r>
            <a:endParaRPr/>
          </a:p>
        </p:txBody>
      </p:sp>
      <p:sp>
        <p:nvSpPr>
          <p:cNvPr id="161" name="Google Shape;161;p4"/>
          <p:cNvSpPr txBox="1"/>
          <p:nvPr/>
        </p:nvSpPr>
        <p:spPr>
          <a:xfrm>
            <a:off x="187875" y="1960907"/>
            <a:ext cx="11590921" cy="4447371"/>
          </a:xfrm>
          <a:prstGeom prst="rect">
            <a:avLst/>
          </a:prstGeom>
          <a:noFill/>
          <a:ln w="76200" cap="flat" cmpd="sng">
            <a:solidFill>
              <a:schemeClr val="accent4"/>
            </a:solidFill>
            <a:prstDash val="solid"/>
            <a:round/>
            <a:headEnd type="none" w="sm" len="sm"/>
            <a:tailEnd type="none" w="sm" len="sm"/>
          </a:ln>
        </p:spPr>
        <p:txBody>
          <a:bodyPr spcFirstLastPara="1" wrap="square" lIns="91425" tIns="45700" rIns="91425" bIns="45700" anchor="t" anchorCtr="0">
            <a:spAutoFit/>
          </a:bodyPr>
          <a:lstStyle/>
          <a:p>
            <a:pPr marL="0" marR="0" lvl="0" indent="0" algn="just" rtl="0">
              <a:spcBef>
                <a:spcPts val="0"/>
              </a:spcBef>
              <a:spcAft>
                <a:spcPts val="0"/>
              </a:spcAft>
              <a:buNone/>
            </a:pPr>
            <a:r>
              <a:rPr lang="fr-FR" sz="2000" b="1" i="1" u="none" strike="noStrike" cap="none">
                <a:solidFill>
                  <a:srgbClr val="3F3F3F"/>
                </a:solidFill>
                <a:latin typeface="Arial"/>
                <a:ea typeface="Arial"/>
                <a:cs typeface="Arial"/>
                <a:sym typeface="Arial"/>
              </a:rPr>
              <a:t>Définition : </a:t>
            </a:r>
            <a:endParaRPr/>
          </a:p>
          <a:p>
            <a:pPr marL="0" marR="0" lvl="0" indent="0" algn="just" rtl="0">
              <a:spcBef>
                <a:spcPts val="600"/>
              </a:spcBef>
              <a:spcAft>
                <a:spcPts val="0"/>
              </a:spcAft>
              <a:buNone/>
            </a:pPr>
            <a:endParaRPr sz="1800" b="1" i="1" u="none" strike="noStrike" cap="none">
              <a:solidFill>
                <a:srgbClr val="3F3F3F"/>
              </a:solidFill>
              <a:latin typeface="Arial"/>
              <a:ea typeface="Arial"/>
              <a:cs typeface="Arial"/>
              <a:sym typeface="Arial"/>
            </a:endParaRPr>
          </a:p>
          <a:p>
            <a:pPr marL="0" marR="0" lvl="0" indent="0" algn="just" rtl="0">
              <a:spcBef>
                <a:spcPts val="600"/>
              </a:spcBef>
              <a:spcAft>
                <a:spcPts val="0"/>
              </a:spcAft>
              <a:buNone/>
            </a:pPr>
            <a:r>
              <a:rPr lang="fr-FR" sz="2000" b="0" i="1" u="none" strike="noStrike" cap="none">
                <a:solidFill>
                  <a:srgbClr val="3F3F3F"/>
                </a:solidFill>
                <a:latin typeface="Arial"/>
                <a:ea typeface="Arial"/>
                <a:cs typeface="Arial"/>
                <a:sym typeface="Arial"/>
              </a:rPr>
              <a:t>Le qualificatif de low-tech s’applique à une démarche et non pas à son résultat. Ainsi, un objet n’est pas low-tech dans l’absolu, il est plus (ou moins) low-tech qu’une solution alternative répondant au besoin initial.</a:t>
            </a:r>
            <a:endParaRPr/>
          </a:p>
          <a:p>
            <a:pPr marL="0" marR="0" lvl="0" indent="0" algn="just" rtl="0">
              <a:spcBef>
                <a:spcPts val="600"/>
              </a:spcBef>
              <a:spcAft>
                <a:spcPts val="0"/>
              </a:spcAft>
              <a:buNone/>
            </a:pPr>
            <a:endParaRPr sz="2000" b="0" i="1" u="none" strike="noStrike" cap="none">
              <a:solidFill>
                <a:srgbClr val="3F3F3F"/>
              </a:solidFill>
              <a:latin typeface="Arial"/>
              <a:ea typeface="Arial"/>
              <a:cs typeface="Arial"/>
              <a:sym typeface="Arial"/>
            </a:endParaRPr>
          </a:p>
          <a:p>
            <a:pPr marL="0" marR="0" lvl="0" indent="0" algn="just" rtl="0">
              <a:spcBef>
                <a:spcPts val="600"/>
              </a:spcBef>
              <a:spcAft>
                <a:spcPts val="0"/>
              </a:spcAft>
              <a:buNone/>
            </a:pPr>
            <a:r>
              <a:rPr lang="fr-FR" sz="2000" b="0" i="1" u="none" strike="noStrike" cap="none">
                <a:solidFill>
                  <a:srgbClr val="3F3F3F"/>
                </a:solidFill>
                <a:latin typeface="Arial"/>
                <a:ea typeface="Arial"/>
                <a:cs typeface="Arial"/>
                <a:sym typeface="Arial"/>
              </a:rPr>
              <a:t>L’approche low-tech, parfois appelée innovation frugale, est une démarche innovante et inventive de conception et d’évolution de produits, de services, de procédés ou de systèmes qui vise à maximiser leur utilité sociale, et dont l’impact environnemental n’excède pas les limites locales et planétaires. La démarche low-tech implique un questionnement du besoin visant à ne garder que l’essentiel, la réduction de la complexité technologique, l’entretien de ce qui existe plutôt que son remplacement. La démarche low-tech permet également au plus grand nombre d’accéder aux réponses qu’elle produit et d’en maîtriser leurs contenus.</a:t>
            </a:r>
            <a:endParaRPr/>
          </a:p>
        </p:txBody>
      </p:sp>
      <p:sp>
        <p:nvSpPr>
          <p:cNvPr id="2" name="Espace réservé de la date 2">
            <a:extLst>
              <a:ext uri="{FF2B5EF4-FFF2-40B4-BE49-F238E27FC236}">
                <a16:creationId xmlns:a16="http://schemas.microsoft.com/office/drawing/2014/main" id="{7BB08AC9-56C2-17AC-BEB0-931CC286F5B3}"/>
              </a:ext>
            </a:extLst>
          </p:cNvPr>
          <p:cNvSpPr>
            <a:spLocks noGrp="1"/>
          </p:cNvSpPr>
          <p:nvPr>
            <p:ph type="dt" sz="half" idx="10"/>
          </p:nvPr>
        </p:nvSpPr>
        <p:spPr>
          <a:xfrm>
            <a:off x="10645422" y="6370462"/>
            <a:ext cx="1145036" cy="365125"/>
          </a:xfrm>
        </p:spPr>
        <p:txBody>
          <a:bodyPr/>
          <a:lstStyle/>
          <a:p>
            <a:fld id="{3E873AE1-5950-4748-95FC-98A910B14992}" type="datetime1">
              <a:rPr lang="fr-FR" smtClean="0"/>
              <a:t>14/05/2025</a:t>
            </a:fld>
            <a:endParaRPr lang="fr-F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408"/>
        <p:cNvGrpSpPr/>
        <p:nvPr/>
      </p:nvGrpSpPr>
      <p:grpSpPr>
        <a:xfrm>
          <a:off x="0" y="0"/>
          <a:ext cx="0" cy="0"/>
          <a:chOff x="0" y="0"/>
          <a:chExt cx="0" cy="0"/>
        </a:xfrm>
      </p:grpSpPr>
      <p:sp>
        <p:nvSpPr>
          <p:cNvPr id="409" name="Google Shape;409;g24938521cb8_0_4"/>
          <p:cNvSpPr txBox="1">
            <a:spLocks noGrp="1"/>
          </p:cNvSpPr>
          <p:nvPr>
            <p:ph type="sldNum" idx="12"/>
          </p:nvPr>
        </p:nvSpPr>
        <p:spPr>
          <a:xfrm>
            <a:off x="9550400" y="6370462"/>
            <a:ext cx="7149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fr-FR"/>
              <a:t>9</a:t>
            </a:fld>
            <a:endParaRPr/>
          </a:p>
        </p:txBody>
      </p:sp>
      <p:sp>
        <p:nvSpPr>
          <p:cNvPr id="410" name="Google Shape;410;g24938521cb8_0_4"/>
          <p:cNvSpPr txBox="1">
            <a:spLocks noGrp="1"/>
          </p:cNvSpPr>
          <p:nvPr>
            <p:ph type="ftr" idx="11"/>
          </p:nvPr>
        </p:nvSpPr>
        <p:spPr>
          <a:xfrm>
            <a:off x="401542" y="6398170"/>
            <a:ext cx="4085700" cy="36510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fr-FR"/>
              <a:t>DEC / SER</a:t>
            </a:r>
            <a:endParaRPr/>
          </a:p>
        </p:txBody>
      </p:sp>
      <p:sp>
        <p:nvSpPr>
          <p:cNvPr id="414" name="Google Shape;414;g24938521cb8_0_4"/>
          <p:cNvSpPr txBox="1"/>
          <p:nvPr/>
        </p:nvSpPr>
        <p:spPr>
          <a:xfrm>
            <a:off x="1106725" y="1191413"/>
            <a:ext cx="3000000" cy="30000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fr-FR" sz="2400" dirty="0"/>
              <a:t> </a:t>
            </a:r>
            <a:endParaRPr sz="2400" dirty="0"/>
          </a:p>
        </p:txBody>
      </p:sp>
      <p:sp>
        <p:nvSpPr>
          <p:cNvPr id="3" name="Google Shape;200;p6">
            <a:extLst>
              <a:ext uri="{FF2B5EF4-FFF2-40B4-BE49-F238E27FC236}">
                <a16:creationId xmlns:a16="http://schemas.microsoft.com/office/drawing/2014/main" id="{39848840-BDF4-E25B-B449-728A73F53AE9}"/>
              </a:ext>
            </a:extLst>
          </p:cNvPr>
          <p:cNvSpPr txBox="1">
            <a:spLocks noGrp="1"/>
          </p:cNvSpPr>
          <p:nvPr>
            <p:ph type="title"/>
          </p:nvPr>
        </p:nvSpPr>
        <p:spPr>
          <a:xfrm>
            <a:off x="423951" y="408772"/>
            <a:ext cx="11388916" cy="1325563"/>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BE1600"/>
              </a:buClr>
              <a:buSzPts val="3600"/>
              <a:buFont typeface="Arial"/>
              <a:buNone/>
            </a:pPr>
            <a:r>
              <a:rPr lang="fr-FR" sz="3600" dirty="0">
                <a:solidFill>
                  <a:srgbClr val="BE1600"/>
                </a:solidFill>
              </a:rPr>
              <a:t>1. Définition</a:t>
            </a:r>
            <a:endParaRPr dirty="0"/>
          </a:p>
        </p:txBody>
      </p:sp>
      <p:sp>
        <p:nvSpPr>
          <p:cNvPr id="7" name="Ellipse 6">
            <a:extLst>
              <a:ext uri="{FF2B5EF4-FFF2-40B4-BE49-F238E27FC236}">
                <a16:creationId xmlns:a16="http://schemas.microsoft.com/office/drawing/2014/main" id="{D47D296A-0C66-DDD3-42B2-ABACF4D3A13F}"/>
              </a:ext>
            </a:extLst>
          </p:cNvPr>
          <p:cNvSpPr/>
          <p:nvPr/>
        </p:nvSpPr>
        <p:spPr>
          <a:xfrm>
            <a:off x="946828" y="1734335"/>
            <a:ext cx="2624400" cy="262440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2000" dirty="0"/>
              <a:t>UTILE</a:t>
            </a:r>
          </a:p>
        </p:txBody>
      </p:sp>
      <p:sp>
        <p:nvSpPr>
          <p:cNvPr id="8" name="Ellipse 7">
            <a:extLst>
              <a:ext uri="{FF2B5EF4-FFF2-40B4-BE49-F238E27FC236}">
                <a16:creationId xmlns:a16="http://schemas.microsoft.com/office/drawing/2014/main" id="{D30FC61F-B04F-55B1-7E31-3AC62520357B}"/>
              </a:ext>
            </a:extLst>
          </p:cNvPr>
          <p:cNvSpPr/>
          <p:nvPr/>
        </p:nvSpPr>
        <p:spPr>
          <a:xfrm>
            <a:off x="4848375" y="1734335"/>
            <a:ext cx="2624400" cy="262440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2000" dirty="0"/>
              <a:t>DURABLE</a:t>
            </a:r>
          </a:p>
        </p:txBody>
      </p:sp>
      <p:sp>
        <p:nvSpPr>
          <p:cNvPr id="9" name="Ellipse 8">
            <a:extLst>
              <a:ext uri="{FF2B5EF4-FFF2-40B4-BE49-F238E27FC236}">
                <a16:creationId xmlns:a16="http://schemas.microsoft.com/office/drawing/2014/main" id="{91BFAAA1-762D-9A9D-3AAA-72F77738FFC2}"/>
              </a:ext>
            </a:extLst>
          </p:cNvPr>
          <p:cNvSpPr/>
          <p:nvPr/>
        </p:nvSpPr>
        <p:spPr>
          <a:xfrm>
            <a:off x="8749923" y="1650674"/>
            <a:ext cx="2623163" cy="262440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2000" dirty="0"/>
              <a:t>ACCESSIBLE</a:t>
            </a:r>
          </a:p>
        </p:txBody>
      </p:sp>
      <p:sp>
        <p:nvSpPr>
          <p:cNvPr id="10" name="Bulle narrative : rectangle 9">
            <a:extLst>
              <a:ext uri="{FF2B5EF4-FFF2-40B4-BE49-F238E27FC236}">
                <a16:creationId xmlns:a16="http://schemas.microsoft.com/office/drawing/2014/main" id="{1756BD36-C753-ECD0-6A08-C433D1BFC770}"/>
              </a:ext>
            </a:extLst>
          </p:cNvPr>
          <p:cNvSpPr/>
          <p:nvPr/>
        </p:nvSpPr>
        <p:spPr>
          <a:xfrm>
            <a:off x="640167" y="4974054"/>
            <a:ext cx="3237722" cy="1325563"/>
          </a:xfrm>
          <a:prstGeom prst="wedgeRectCallout">
            <a:avLst>
              <a:gd name="adj1" fmla="val -9197"/>
              <a:gd name="adj2" fmla="val -98333"/>
            </a:avLst>
          </a:prstGeom>
          <a:solidFill>
            <a:schemeClr val="accent5">
              <a:lumMod val="40000"/>
              <a:lumOff val="60000"/>
            </a:schemeClr>
          </a:solidFill>
          <a:ln>
            <a:solidFill>
              <a:schemeClr val="accent5">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vert="horz" rtlCol="0" anchor="ctr"/>
          <a:lstStyle/>
          <a:p>
            <a:pPr algn="ctr"/>
            <a:r>
              <a:rPr lang="fr-FR" sz="1800" dirty="0">
                <a:solidFill>
                  <a:schemeClr val="tx1"/>
                </a:solidFill>
              </a:rPr>
              <a:t>Questionnement du besoin</a:t>
            </a:r>
          </a:p>
          <a:p>
            <a:pPr algn="ctr"/>
            <a:r>
              <a:rPr lang="fr-FR" sz="1800" dirty="0">
                <a:solidFill>
                  <a:schemeClr val="tx1"/>
                </a:solidFill>
              </a:rPr>
              <a:t>Réponse adaptée</a:t>
            </a:r>
          </a:p>
        </p:txBody>
      </p:sp>
      <p:sp>
        <p:nvSpPr>
          <p:cNvPr id="12" name="Bulle narrative : rectangle 11">
            <a:extLst>
              <a:ext uri="{FF2B5EF4-FFF2-40B4-BE49-F238E27FC236}">
                <a16:creationId xmlns:a16="http://schemas.microsoft.com/office/drawing/2014/main" id="{B8A91D5F-9D51-F68A-9E95-E183D405809E}"/>
              </a:ext>
            </a:extLst>
          </p:cNvPr>
          <p:cNvSpPr/>
          <p:nvPr/>
        </p:nvSpPr>
        <p:spPr>
          <a:xfrm>
            <a:off x="4355508" y="4982546"/>
            <a:ext cx="3610133" cy="1325563"/>
          </a:xfrm>
          <a:prstGeom prst="wedgeRectCallout">
            <a:avLst>
              <a:gd name="adj1" fmla="val -10766"/>
              <a:gd name="adj2" fmla="val -45447"/>
            </a:avLst>
          </a:prstGeom>
          <a:solidFill>
            <a:schemeClr val="accent5">
              <a:lumMod val="40000"/>
              <a:lumOff val="60000"/>
            </a:schemeClr>
          </a:solidFill>
          <a:ln>
            <a:solidFill>
              <a:schemeClr val="accent5">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vert="horz" rtlCol="0" anchor="ctr"/>
          <a:lstStyle/>
          <a:p>
            <a:pPr algn="ctr"/>
            <a:r>
              <a:rPr lang="fr-FR" sz="1800" dirty="0">
                <a:solidFill>
                  <a:schemeClr val="tx1"/>
                </a:solidFill>
              </a:rPr>
              <a:t>Faible impact environnemental</a:t>
            </a:r>
          </a:p>
          <a:p>
            <a:pPr algn="ctr"/>
            <a:r>
              <a:rPr lang="fr-FR" sz="1800" dirty="0">
                <a:solidFill>
                  <a:schemeClr val="tx1"/>
                </a:solidFill>
              </a:rPr>
              <a:t>Pérenne dans le temps</a:t>
            </a:r>
          </a:p>
          <a:p>
            <a:pPr algn="ctr"/>
            <a:r>
              <a:rPr lang="fr-FR" sz="1800" dirty="0">
                <a:solidFill>
                  <a:schemeClr val="tx1"/>
                </a:solidFill>
              </a:rPr>
              <a:t>Faible mobilisation de ressources</a:t>
            </a:r>
          </a:p>
        </p:txBody>
      </p:sp>
      <p:sp>
        <p:nvSpPr>
          <p:cNvPr id="13" name="Bulle narrative : rectangle 12">
            <a:extLst>
              <a:ext uri="{FF2B5EF4-FFF2-40B4-BE49-F238E27FC236}">
                <a16:creationId xmlns:a16="http://schemas.microsoft.com/office/drawing/2014/main" id="{2FA14EAF-D667-A72E-671B-79AC6D00D17C}"/>
              </a:ext>
            </a:extLst>
          </p:cNvPr>
          <p:cNvSpPr/>
          <p:nvPr/>
        </p:nvSpPr>
        <p:spPr>
          <a:xfrm>
            <a:off x="8380531" y="4974053"/>
            <a:ext cx="3237722" cy="1325563"/>
          </a:xfrm>
          <a:prstGeom prst="wedgeRectCallout">
            <a:avLst>
              <a:gd name="adj1" fmla="val 14652"/>
              <a:gd name="adj2" fmla="val -107531"/>
            </a:avLst>
          </a:prstGeom>
          <a:solidFill>
            <a:schemeClr val="accent5">
              <a:lumMod val="40000"/>
              <a:lumOff val="60000"/>
            </a:schemeClr>
          </a:solidFill>
          <a:ln>
            <a:solidFill>
              <a:schemeClr val="accent5">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vert="horz" rtlCol="0" anchor="ctr"/>
          <a:lstStyle/>
          <a:p>
            <a:pPr algn="ctr"/>
            <a:r>
              <a:rPr lang="fr-FR" sz="1800" dirty="0">
                <a:solidFill>
                  <a:schemeClr val="tx1"/>
                </a:solidFill>
              </a:rPr>
              <a:t>Appropriable </a:t>
            </a:r>
          </a:p>
          <a:p>
            <a:pPr algn="ctr"/>
            <a:r>
              <a:rPr lang="fr-FR" sz="1800" dirty="0">
                <a:solidFill>
                  <a:schemeClr val="tx1"/>
                </a:solidFill>
              </a:rPr>
              <a:t>Accessibilité financière </a:t>
            </a:r>
          </a:p>
          <a:p>
            <a:pPr algn="ctr"/>
            <a:r>
              <a:rPr lang="fr-FR" sz="1800" dirty="0">
                <a:solidFill>
                  <a:schemeClr val="tx1"/>
                </a:solidFill>
              </a:rPr>
              <a:t>Simplicité</a:t>
            </a:r>
          </a:p>
        </p:txBody>
      </p:sp>
      <p:sp>
        <p:nvSpPr>
          <p:cNvPr id="2" name="Espace réservé de la date 2">
            <a:extLst>
              <a:ext uri="{FF2B5EF4-FFF2-40B4-BE49-F238E27FC236}">
                <a16:creationId xmlns:a16="http://schemas.microsoft.com/office/drawing/2014/main" id="{4B469286-26C4-9950-90F7-5F508E2C4DBA}"/>
              </a:ext>
            </a:extLst>
          </p:cNvPr>
          <p:cNvSpPr>
            <a:spLocks noGrp="1"/>
          </p:cNvSpPr>
          <p:nvPr>
            <p:ph type="dt" sz="half" idx="10"/>
          </p:nvPr>
        </p:nvSpPr>
        <p:spPr>
          <a:xfrm>
            <a:off x="10645422" y="6370462"/>
            <a:ext cx="1145036" cy="365125"/>
          </a:xfrm>
        </p:spPr>
        <p:txBody>
          <a:bodyPr/>
          <a:lstStyle/>
          <a:p>
            <a:fld id="{3E873AE1-5950-4748-95FC-98A910B14992}" type="datetime1">
              <a:rPr lang="fr-FR" smtClean="0"/>
              <a:t>14/05/2025</a:t>
            </a:fld>
            <a:endParaRPr lang="fr-F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196" name="Google Shape;196;p6"/>
          <p:cNvSpPr txBox="1">
            <a:spLocks noGrp="1"/>
          </p:cNvSpPr>
          <p:nvPr>
            <p:ph type="sldNum" idx="12"/>
          </p:nvPr>
        </p:nvSpPr>
        <p:spPr>
          <a:xfrm>
            <a:off x="9550400" y="6370462"/>
            <a:ext cx="714828"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fr-FR"/>
              <a:t>10</a:t>
            </a:fld>
            <a:endParaRPr/>
          </a:p>
        </p:txBody>
      </p:sp>
      <p:sp>
        <p:nvSpPr>
          <p:cNvPr id="197" name="Google Shape;197;p6"/>
          <p:cNvSpPr txBox="1">
            <a:spLocks noGrp="1"/>
          </p:cNvSpPr>
          <p:nvPr>
            <p:ph type="body" idx="2"/>
          </p:nvPr>
        </p:nvSpPr>
        <p:spPr>
          <a:xfrm>
            <a:off x="9042400" y="166447"/>
            <a:ext cx="2736396" cy="539538"/>
          </a:xfrm>
          <a:prstGeom prst="rect">
            <a:avLst/>
          </a:prstGeom>
          <a:noFill/>
          <a:ln>
            <a:noFill/>
          </a:ln>
        </p:spPr>
        <p:txBody>
          <a:bodyPr spcFirstLastPara="1" wrap="square" lIns="91425" tIns="45700" rIns="91425" bIns="45700" anchor="t" anchorCtr="0">
            <a:normAutofit/>
          </a:bodyPr>
          <a:lstStyle/>
          <a:p>
            <a:pPr marL="0" lvl="0" indent="0" algn="r" rtl="0">
              <a:lnSpc>
                <a:spcPct val="100000"/>
              </a:lnSpc>
              <a:spcBef>
                <a:spcPts val="0"/>
              </a:spcBef>
              <a:spcAft>
                <a:spcPts val="0"/>
              </a:spcAft>
              <a:buClr>
                <a:schemeClr val="dk1"/>
              </a:buClr>
              <a:buSzPts val="1100"/>
              <a:buFont typeface="Arial"/>
              <a:buNone/>
            </a:pPr>
            <a:endParaRPr dirty="0"/>
          </a:p>
        </p:txBody>
      </p:sp>
      <p:sp>
        <p:nvSpPr>
          <p:cNvPr id="198" name="Google Shape;198;p6"/>
          <p:cNvSpPr txBox="1"/>
          <p:nvPr/>
        </p:nvSpPr>
        <p:spPr>
          <a:xfrm>
            <a:off x="1064734" y="2231960"/>
            <a:ext cx="10714062" cy="718914"/>
          </a:xfrm>
          <a:prstGeom prst="rect">
            <a:avLst/>
          </a:prstGeom>
          <a:noFill/>
          <a:ln>
            <a:noFill/>
          </a:ln>
        </p:spPr>
        <p:txBody>
          <a:bodyPr spcFirstLastPara="1" wrap="square" lIns="91425" tIns="45700" rIns="91425" bIns="45700" anchor="ctr" anchorCtr="0">
            <a:noAutofit/>
          </a:bodyPr>
          <a:lstStyle/>
          <a:p>
            <a:pPr marL="0" marR="0" lvl="0" indent="0" algn="r" rtl="0">
              <a:spcBef>
                <a:spcPts val="0"/>
              </a:spcBef>
              <a:spcAft>
                <a:spcPts val="0"/>
              </a:spcAft>
              <a:buNone/>
            </a:pPr>
            <a:endParaRPr sz="1400" b="0">
              <a:solidFill>
                <a:schemeClr val="dk1"/>
              </a:solidFill>
              <a:latin typeface="Arial"/>
              <a:ea typeface="Arial"/>
              <a:cs typeface="Arial"/>
              <a:sym typeface="Arial"/>
            </a:endParaRPr>
          </a:p>
        </p:txBody>
      </p:sp>
      <p:sp>
        <p:nvSpPr>
          <p:cNvPr id="199" name="Google Shape;199;p6"/>
          <p:cNvSpPr txBox="1">
            <a:spLocks noGrp="1"/>
          </p:cNvSpPr>
          <p:nvPr>
            <p:ph type="ftr" idx="11"/>
          </p:nvPr>
        </p:nvSpPr>
        <p:spPr>
          <a:xfrm>
            <a:off x="401542" y="6398170"/>
            <a:ext cx="4085550" cy="365125"/>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fr-FR"/>
              <a:t>DEC / SER</a:t>
            </a:r>
            <a:endParaRPr/>
          </a:p>
        </p:txBody>
      </p:sp>
      <p:sp>
        <p:nvSpPr>
          <p:cNvPr id="200" name="Google Shape;200;p6"/>
          <p:cNvSpPr txBox="1">
            <a:spLocks noGrp="1"/>
          </p:cNvSpPr>
          <p:nvPr>
            <p:ph type="title"/>
          </p:nvPr>
        </p:nvSpPr>
        <p:spPr>
          <a:xfrm>
            <a:off x="423951" y="408772"/>
            <a:ext cx="11388916" cy="1325563"/>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BE1600"/>
              </a:buClr>
              <a:buSzPts val="3600"/>
              <a:buFont typeface="Arial"/>
              <a:buNone/>
            </a:pPr>
            <a:r>
              <a:rPr lang="fr-FR" sz="3600" dirty="0">
                <a:solidFill>
                  <a:srgbClr val="BE1600"/>
                </a:solidFill>
              </a:rPr>
              <a:t>1. Lien avec l’économie circulaire </a:t>
            </a:r>
            <a:endParaRPr dirty="0"/>
          </a:p>
        </p:txBody>
      </p:sp>
      <p:graphicFrame>
        <p:nvGraphicFramePr>
          <p:cNvPr id="6" name="Tableau 5">
            <a:extLst>
              <a:ext uri="{FF2B5EF4-FFF2-40B4-BE49-F238E27FC236}">
                <a16:creationId xmlns:a16="http://schemas.microsoft.com/office/drawing/2014/main" id="{DC2E6594-DE93-F05A-41EC-B7F555893DAF}"/>
              </a:ext>
            </a:extLst>
          </p:cNvPr>
          <p:cNvGraphicFramePr>
            <a:graphicFrameLocks noGrp="1"/>
          </p:cNvGraphicFramePr>
          <p:nvPr>
            <p:extLst>
              <p:ext uri="{D42A27DB-BD31-4B8C-83A1-F6EECF244321}">
                <p14:modId xmlns:p14="http://schemas.microsoft.com/office/powerpoint/2010/main" val="977542879"/>
              </p:ext>
            </p:extLst>
          </p:nvPr>
        </p:nvGraphicFramePr>
        <p:xfrm>
          <a:off x="998376" y="2143107"/>
          <a:ext cx="9647032" cy="2548863"/>
        </p:xfrm>
        <a:graphic>
          <a:graphicData uri="http://schemas.openxmlformats.org/drawingml/2006/table">
            <a:tbl>
              <a:tblPr firstRow="1" bandRow="1">
                <a:tableStyleId>{AE15CF07-D842-49E0-B769-F999C115D051}</a:tableStyleId>
              </a:tblPr>
              <a:tblGrid>
                <a:gridCol w="4728975">
                  <a:extLst>
                    <a:ext uri="{9D8B030D-6E8A-4147-A177-3AD203B41FA5}">
                      <a16:colId xmlns:a16="http://schemas.microsoft.com/office/drawing/2014/main" val="3890981544"/>
                    </a:ext>
                  </a:extLst>
                </a:gridCol>
                <a:gridCol w="1057314">
                  <a:extLst>
                    <a:ext uri="{9D8B030D-6E8A-4147-A177-3AD203B41FA5}">
                      <a16:colId xmlns:a16="http://schemas.microsoft.com/office/drawing/2014/main" val="3938622288"/>
                    </a:ext>
                  </a:extLst>
                </a:gridCol>
                <a:gridCol w="1672796">
                  <a:extLst>
                    <a:ext uri="{9D8B030D-6E8A-4147-A177-3AD203B41FA5}">
                      <a16:colId xmlns:a16="http://schemas.microsoft.com/office/drawing/2014/main" val="2882039687"/>
                    </a:ext>
                  </a:extLst>
                </a:gridCol>
                <a:gridCol w="2187947">
                  <a:extLst>
                    <a:ext uri="{9D8B030D-6E8A-4147-A177-3AD203B41FA5}">
                      <a16:colId xmlns:a16="http://schemas.microsoft.com/office/drawing/2014/main" val="4143511270"/>
                    </a:ext>
                  </a:extLst>
                </a:gridCol>
              </a:tblGrid>
              <a:tr h="489660">
                <a:tc>
                  <a:txBody>
                    <a:bodyPr/>
                    <a:lstStyle/>
                    <a:p>
                      <a:pPr algn="just">
                        <a:lnSpc>
                          <a:spcPct val="107000"/>
                        </a:lnSpc>
                        <a:spcAft>
                          <a:spcPts val="800"/>
                        </a:spcAft>
                      </a:pPr>
                      <a:r>
                        <a:rPr lang="fr-FR" sz="2000">
                          <a:effectLst/>
                        </a:rPr>
                        <a:t>Concepts comparés aux low-tech </a:t>
                      </a:r>
                      <a:endParaRPr lang="fr-FR" sz="2000">
                        <a:solidFill>
                          <a:srgbClr val="404040"/>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spcAft>
                          <a:spcPts val="800"/>
                        </a:spcAft>
                      </a:pPr>
                      <a:r>
                        <a:rPr lang="fr-FR" sz="2000">
                          <a:effectLst/>
                        </a:rPr>
                        <a:t>UTILE</a:t>
                      </a:r>
                      <a:endParaRPr lang="fr-FR" sz="2000">
                        <a:solidFill>
                          <a:srgbClr val="404040"/>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spcAft>
                          <a:spcPts val="800"/>
                        </a:spcAft>
                      </a:pPr>
                      <a:r>
                        <a:rPr lang="fr-FR" sz="2000">
                          <a:effectLst/>
                        </a:rPr>
                        <a:t>DURABLE</a:t>
                      </a:r>
                      <a:endParaRPr lang="fr-FR" sz="2000">
                        <a:solidFill>
                          <a:srgbClr val="404040"/>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spcAft>
                          <a:spcPts val="800"/>
                        </a:spcAft>
                      </a:pPr>
                      <a:r>
                        <a:rPr lang="fr-FR" sz="2000">
                          <a:effectLst/>
                        </a:rPr>
                        <a:t>ACCESSIBLE</a:t>
                      </a:r>
                      <a:endParaRPr lang="fr-FR" sz="2000">
                        <a:solidFill>
                          <a:srgbClr val="404040"/>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4234538387"/>
                  </a:ext>
                </a:extLst>
              </a:tr>
              <a:tr h="489660">
                <a:tc>
                  <a:txBody>
                    <a:bodyPr/>
                    <a:lstStyle/>
                    <a:p>
                      <a:pPr algn="just">
                        <a:lnSpc>
                          <a:spcPct val="107000"/>
                        </a:lnSpc>
                        <a:spcAft>
                          <a:spcPts val="800"/>
                        </a:spcAft>
                      </a:pPr>
                      <a:r>
                        <a:rPr lang="fr-FR" sz="2000">
                          <a:effectLst/>
                        </a:rPr>
                        <a:t>Eco-conception </a:t>
                      </a:r>
                      <a:endParaRPr lang="fr-FR" sz="2000">
                        <a:solidFill>
                          <a:srgbClr val="404040"/>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spcAft>
                          <a:spcPts val="800"/>
                        </a:spcAft>
                      </a:pPr>
                      <a:r>
                        <a:rPr lang="fr-FR" sz="2000">
                          <a:effectLst/>
                        </a:rPr>
                        <a:t> </a:t>
                      </a:r>
                      <a:endParaRPr lang="fr-FR" sz="2000">
                        <a:solidFill>
                          <a:srgbClr val="404040"/>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spcAft>
                          <a:spcPts val="800"/>
                        </a:spcAft>
                      </a:pPr>
                      <a:r>
                        <a:rPr lang="fr-FR" sz="2000" dirty="0">
                          <a:effectLst/>
                        </a:rPr>
                        <a:t>X</a:t>
                      </a:r>
                      <a:endParaRPr lang="fr-FR" sz="2000" dirty="0">
                        <a:solidFill>
                          <a:srgbClr val="404040"/>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spcAft>
                          <a:spcPts val="800"/>
                        </a:spcAft>
                      </a:pPr>
                      <a:r>
                        <a:rPr lang="fr-FR" sz="2000" dirty="0">
                          <a:effectLst/>
                        </a:rPr>
                        <a:t> </a:t>
                      </a:r>
                      <a:endParaRPr lang="fr-FR" sz="2000" dirty="0">
                        <a:solidFill>
                          <a:srgbClr val="404040"/>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940111454"/>
                  </a:ext>
                </a:extLst>
              </a:tr>
              <a:tr h="489660">
                <a:tc>
                  <a:txBody>
                    <a:bodyPr/>
                    <a:lstStyle/>
                    <a:p>
                      <a:pPr algn="l">
                        <a:lnSpc>
                          <a:spcPct val="107000"/>
                        </a:lnSpc>
                        <a:spcAft>
                          <a:spcPts val="800"/>
                        </a:spcAft>
                      </a:pPr>
                      <a:r>
                        <a:rPr lang="fr-FR" sz="2000">
                          <a:effectLst/>
                        </a:rPr>
                        <a:t>Economie de la fonctionnalité </a:t>
                      </a:r>
                      <a:endParaRPr lang="fr-FR" sz="2000">
                        <a:solidFill>
                          <a:srgbClr val="404040"/>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spcAft>
                          <a:spcPts val="800"/>
                        </a:spcAft>
                      </a:pPr>
                      <a:r>
                        <a:rPr lang="fr-FR" sz="2000">
                          <a:effectLst/>
                        </a:rPr>
                        <a:t>X</a:t>
                      </a:r>
                      <a:endParaRPr lang="fr-FR" sz="2000">
                        <a:solidFill>
                          <a:srgbClr val="404040"/>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spcAft>
                          <a:spcPts val="800"/>
                        </a:spcAft>
                      </a:pPr>
                      <a:r>
                        <a:rPr lang="fr-FR" sz="2000" dirty="0">
                          <a:effectLst/>
                        </a:rPr>
                        <a:t>X </a:t>
                      </a:r>
                      <a:endParaRPr lang="fr-FR" sz="2000" dirty="0">
                        <a:solidFill>
                          <a:srgbClr val="404040"/>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spcAft>
                          <a:spcPts val="800"/>
                        </a:spcAft>
                      </a:pPr>
                      <a:r>
                        <a:rPr lang="fr-FR" sz="2000" dirty="0">
                          <a:effectLst/>
                        </a:rPr>
                        <a:t> </a:t>
                      </a:r>
                      <a:endParaRPr lang="fr-FR" sz="2000" dirty="0">
                        <a:solidFill>
                          <a:srgbClr val="404040"/>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942513690"/>
                  </a:ext>
                </a:extLst>
              </a:tr>
              <a:tr h="489660">
                <a:tc>
                  <a:txBody>
                    <a:bodyPr/>
                    <a:lstStyle/>
                    <a:p>
                      <a:pPr algn="just">
                        <a:lnSpc>
                          <a:spcPct val="107000"/>
                        </a:lnSpc>
                        <a:spcAft>
                          <a:spcPts val="800"/>
                        </a:spcAft>
                      </a:pPr>
                      <a:r>
                        <a:rPr lang="fr-FR" sz="2000">
                          <a:effectLst/>
                        </a:rPr>
                        <a:t>Sobriété </a:t>
                      </a:r>
                      <a:endParaRPr lang="fr-FR" sz="2000">
                        <a:solidFill>
                          <a:srgbClr val="404040"/>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spcAft>
                          <a:spcPts val="800"/>
                        </a:spcAft>
                      </a:pPr>
                      <a:r>
                        <a:rPr lang="fr-FR" sz="2000">
                          <a:effectLst/>
                        </a:rPr>
                        <a:t>X</a:t>
                      </a:r>
                      <a:endParaRPr lang="fr-FR" sz="2000">
                        <a:solidFill>
                          <a:srgbClr val="404040"/>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spcAft>
                          <a:spcPts val="800"/>
                        </a:spcAft>
                      </a:pPr>
                      <a:r>
                        <a:rPr lang="fr-FR" sz="2000">
                          <a:effectLst/>
                        </a:rPr>
                        <a:t> </a:t>
                      </a:r>
                      <a:endParaRPr lang="fr-FR" sz="2000">
                        <a:solidFill>
                          <a:srgbClr val="404040"/>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spcAft>
                          <a:spcPts val="800"/>
                        </a:spcAft>
                      </a:pPr>
                      <a:r>
                        <a:rPr lang="fr-FR" sz="2000">
                          <a:effectLst/>
                        </a:rPr>
                        <a:t> </a:t>
                      </a:r>
                      <a:endParaRPr lang="fr-FR" sz="2000">
                        <a:solidFill>
                          <a:srgbClr val="404040"/>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908258872"/>
                  </a:ext>
                </a:extLst>
              </a:tr>
              <a:tr h="590223">
                <a:tc>
                  <a:txBody>
                    <a:bodyPr/>
                    <a:lstStyle/>
                    <a:p>
                      <a:pPr algn="l">
                        <a:lnSpc>
                          <a:spcPct val="107000"/>
                        </a:lnSpc>
                        <a:spcAft>
                          <a:spcPts val="800"/>
                        </a:spcAft>
                      </a:pPr>
                      <a:r>
                        <a:rPr lang="fr-FR" sz="2000">
                          <a:effectLst/>
                        </a:rPr>
                        <a:t>Innovation frugale</a:t>
                      </a:r>
                      <a:endParaRPr lang="fr-FR" sz="2000">
                        <a:solidFill>
                          <a:srgbClr val="404040"/>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spcAft>
                          <a:spcPts val="800"/>
                        </a:spcAft>
                      </a:pPr>
                      <a:r>
                        <a:rPr lang="fr-FR" sz="2000">
                          <a:effectLst/>
                        </a:rPr>
                        <a:t>X</a:t>
                      </a:r>
                      <a:endParaRPr lang="fr-FR" sz="2000">
                        <a:solidFill>
                          <a:srgbClr val="404040"/>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spcAft>
                          <a:spcPts val="800"/>
                        </a:spcAft>
                      </a:pPr>
                      <a:r>
                        <a:rPr lang="fr-FR" sz="2000">
                          <a:effectLst/>
                        </a:rPr>
                        <a:t>X</a:t>
                      </a:r>
                      <a:endParaRPr lang="fr-FR" sz="2000">
                        <a:solidFill>
                          <a:srgbClr val="404040"/>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spcAft>
                          <a:spcPts val="800"/>
                        </a:spcAft>
                      </a:pPr>
                      <a:r>
                        <a:rPr lang="fr-FR" sz="2000" dirty="0">
                          <a:effectLst/>
                        </a:rPr>
                        <a:t>X</a:t>
                      </a:r>
                      <a:endParaRPr lang="fr-FR" sz="2000" dirty="0">
                        <a:solidFill>
                          <a:srgbClr val="404040"/>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38929596"/>
                  </a:ext>
                </a:extLst>
              </a:tr>
            </a:tbl>
          </a:graphicData>
        </a:graphic>
      </p:graphicFrame>
      <p:sp>
        <p:nvSpPr>
          <p:cNvPr id="2" name="Espace réservé de la date 2">
            <a:extLst>
              <a:ext uri="{FF2B5EF4-FFF2-40B4-BE49-F238E27FC236}">
                <a16:creationId xmlns:a16="http://schemas.microsoft.com/office/drawing/2014/main" id="{C9BDB381-2ADA-1E03-E2DC-DE0B9EC249ED}"/>
              </a:ext>
            </a:extLst>
          </p:cNvPr>
          <p:cNvSpPr>
            <a:spLocks noGrp="1"/>
          </p:cNvSpPr>
          <p:nvPr>
            <p:ph type="dt" sz="half" idx="10"/>
          </p:nvPr>
        </p:nvSpPr>
        <p:spPr>
          <a:xfrm>
            <a:off x="10645422" y="6370462"/>
            <a:ext cx="1145036" cy="365125"/>
          </a:xfrm>
        </p:spPr>
        <p:txBody>
          <a:bodyPr/>
          <a:lstStyle/>
          <a:p>
            <a:fld id="{3E873AE1-5950-4748-95FC-98A910B14992}" type="datetime1">
              <a:rPr lang="fr-FR" smtClean="0"/>
              <a:t>14/05/2025</a:t>
            </a:fld>
            <a:endParaRPr lang="fr-F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200;p6">
            <a:extLst>
              <a:ext uri="{FF2B5EF4-FFF2-40B4-BE49-F238E27FC236}">
                <a16:creationId xmlns:a16="http://schemas.microsoft.com/office/drawing/2014/main" id="{16382F59-44E1-8B29-4E7E-3BEBB2F1E2E7}"/>
              </a:ext>
            </a:extLst>
          </p:cNvPr>
          <p:cNvSpPr txBox="1">
            <a:spLocks/>
          </p:cNvSpPr>
          <p:nvPr/>
        </p:nvSpPr>
        <p:spPr>
          <a:xfrm>
            <a:off x="423951" y="408772"/>
            <a:ext cx="11388916" cy="1325563"/>
          </a:xfrm>
          <a:prstGeom prst="rect">
            <a:avLst/>
          </a:prstGeom>
          <a:noFill/>
          <a:ln>
            <a:noFill/>
          </a:ln>
        </p:spPr>
        <p:txBody>
          <a:bodyPr spcFirstLastPara="1" wrap="square" lIns="91425" tIns="45700" rIns="91425" bIns="45700" anchor="b" anchorCtr="0">
            <a:norm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200"/>
              <a:buFont typeface="Arial"/>
              <a:buNone/>
              <a:defRPr sz="4200" b="1"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buClr>
                <a:srgbClr val="BE1600"/>
              </a:buClr>
              <a:buSzPts val="3600"/>
            </a:pPr>
            <a:r>
              <a:rPr lang="fr-FR" sz="3600" dirty="0">
                <a:solidFill>
                  <a:srgbClr val="BE1600"/>
                </a:solidFill>
              </a:rPr>
              <a:t>2. Rendre les </a:t>
            </a:r>
            <a:r>
              <a:rPr lang="fr-FR" sz="3600" dirty="0" err="1">
                <a:solidFill>
                  <a:srgbClr val="BE1600"/>
                </a:solidFill>
              </a:rPr>
              <a:t>low-tech</a:t>
            </a:r>
            <a:r>
              <a:rPr lang="fr-FR" sz="3600" dirty="0">
                <a:solidFill>
                  <a:srgbClr val="BE1600"/>
                </a:solidFill>
              </a:rPr>
              <a:t> désirables </a:t>
            </a:r>
            <a:endParaRPr lang="fr-FR" dirty="0"/>
          </a:p>
        </p:txBody>
      </p:sp>
      <p:sp>
        <p:nvSpPr>
          <p:cNvPr id="15" name="Espace réservé du numéro de diapositive 6">
            <a:extLst>
              <a:ext uri="{FF2B5EF4-FFF2-40B4-BE49-F238E27FC236}">
                <a16:creationId xmlns:a16="http://schemas.microsoft.com/office/drawing/2014/main" id="{7888E794-E084-4355-8994-E7EDD2A413B2}"/>
              </a:ext>
            </a:extLst>
          </p:cNvPr>
          <p:cNvSpPr>
            <a:spLocks noGrp="1"/>
          </p:cNvSpPr>
          <p:nvPr>
            <p:ph type="sldNum" sz="quarter" idx="12"/>
          </p:nvPr>
        </p:nvSpPr>
        <p:spPr>
          <a:xfrm>
            <a:off x="9550400" y="6370462"/>
            <a:ext cx="714828" cy="365125"/>
          </a:xfrm>
        </p:spPr>
        <p:txBody>
          <a:bodyPr/>
          <a:lstStyle/>
          <a:p>
            <a:fld id="{07C99ADF-20A6-40EF-AAB9-F326D6E12C60}" type="slidenum">
              <a:rPr lang="fr-FR" smtClean="0"/>
              <a:t>11</a:t>
            </a:fld>
            <a:endParaRPr lang="fr-FR"/>
          </a:p>
        </p:txBody>
      </p:sp>
      <p:sp>
        <p:nvSpPr>
          <p:cNvPr id="4" name="Rectangle 3">
            <a:extLst>
              <a:ext uri="{FF2B5EF4-FFF2-40B4-BE49-F238E27FC236}">
                <a16:creationId xmlns:a16="http://schemas.microsoft.com/office/drawing/2014/main" id="{9204472F-0DA0-4E5E-BBD5-B9D09ECC2CE3}"/>
              </a:ext>
            </a:extLst>
          </p:cNvPr>
          <p:cNvSpPr/>
          <p:nvPr/>
        </p:nvSpPr>
        <p:spPr>
          <a:xfrm>
            <a:off x="428625" y="1865838"/>
            <a:ext cx="11333122" cy="456755"/>
          </a:xfrm>
          <a:prstGeom prst="rect">
            <a:avLst/>
          </a:prstGeom>
          <a:solidFill>
            <a:schemeClr val="accent3">
              <a:lumMod val="50000"/>
            </a:schemeClr>
          </a:solidFill>
          <a:ln w="12700" cap="flat" cmpd="sng" algn="ctr">
            <a:noFill/>
            <a:prstDash val="solid"/>
            <a:miter lim="800000"/>
          </a:ln>
          <a:effectLst/>
        </p:spPr>
        <p:txBody>
          <a:bodyPr lIns="91440" tIns="45720" rIns="91440" bIns="45720" rtlCol="0" anchor="ctr"/>
          <a:lstStyle/>
          <a:p>
            <a:pPr marL="444500" algn="ctr">
              <a:defRPr/>
            </a:pPr>
            <a:r>
              <a:rPr lang="fr-FR" sz="1500" b="1" kern="0" dirty="0">
                <a:solidFill>
                  <a:srgbClr val="FFFFFF"/>
                </a:solidFill>
                <a:latin typeface="Arial"/>
                <a:cs typeface="Arial"/>
              </a:rPr>
              <a:t>Conditions de succès des </a:t>
            </a:r>
            <a:r>
              <a:rPr lang="fr-FR" sz="1500" b="1" kern="0" dirty="0" err="1">
                <a:solidFill>
                  <a:srgbClr val="FFFFFF"/>
                </a:solidFill>
                <a:latin typeface="Arial"/>
                <a:cs typeface="Arial"/>
              </a:rPr>
              <a:t>low</a:t>
            </a:r>
            <a:r>
              <a:rPr lang="fr-FR" sz="1500" b="1" kern="0" dirty="0">
                <a:solidFill>
                  <a:srgbClr val="FFFFFF"/>
                </a:solidFill>
                <a:latin typeface="Arial"/>
                <a:cs typeface="Arial"/>
              </a:rPr>
              <a:t>-tech en entreprise</a:t>
            </a:r>
            <a:endParaRPr lang="en-US" dirty="0"/>
          </a:p>
        </p:txBody>
      </p:sp>
      <p:grpSp>
        <p:nvGrpSpPr>
          <p:cNvPr id="5" name="Groupe 4">
            <a:extLst>
              <a:ext uri="{FF2B5EF4-FFF2-40B4-BE49-F238E27FC236}">
                <a16:creationId xmlns:a16="http://schemas.microsoft.com/office/drawing/2014/main" id="{59DC24C0-FCFC-4B83-95A9-0296FA01FAA5}"/>
              </a:ext>
            </a:extLst>
          </p:cNvPr>
          <p:cNvGrpSpPr/>
          <p:nvPr/>
        </p:nvGrpSpPr>
        <p:grpSpPr>
          <a:xfrm>
            <a:off x="609600" y="2616722"/>
            <a:ext cx="2242159" cy="1624556"/>
            <a:chOff x="588723" y="2174833"/>
            <a:chExt cx="2242159" cy="1624556"/>
          </a:xfrm>
        </p:grpSpPr>
        <p:sp>
          <p:nvSpPr>
            <p:cNvPr id="6" name="ZoneTexte 5">
              <a:extLst>
                <a:ext uri="{FF2B5EF4-FFF2-40B4-BE49-F238E27FC236}">
                  <a16:creationId xmlns:a16="http://schemas.microsoft.com/office/drawing/2014/main" id="{E42427F1-D45F-4B25-B356-6D640AB38420}"/>
                </a:ext>
              </a:extLst>
            </p:cNvPr>
            <p:cNvSpPr txBox="1"/>
            <p:nvPr/>
          </p:nvSpPr>
          <p:spPr>
            <a:xfrm>
              <a:off x="588723" y="3214614"/>
              <a:ext cx="2242159" cy="584775"/>
            </a:xfrm>
            <a:prstGeom prst="rect">
              <a:avLst/>
            </a:prstGeom>
            <a:noFill/>
          </p:spPr>
          <p:txBody>
            <a:bodyPr wrap="square">
              <a:spAutoFit/>
            </a:bodyPr>
            <a:lstStyle/>
            <a:p>
              <a:pPr algn="ctr"/>
              <a:r>
                <a:rPr lang="fr-FR" sz="1600" dirty="0">
                  <a:solidFill>
                    <a:schemeClr val="tx1">
                      <a:lumMod val="75000"/>
                      <a:lumOff val="25000"/>
                    </a:schemeClr>
                  </a:solidFill>
                  <a:latin typeface="Corbel" panose="020B0503020204020204" pitchFamily="34" charset="0"/>
                </a:rPr>
                <a:t>Respect des exigences réglementaires </a:t>
              </a:r>
              <a:endParaRPr lang="fr-FR" sz="1600" dirty="0">
                <a:latin typeface="Corbel" panose="020B0503020204020204" pitchFamily="34" charset="0"/>
              </a:endParaRPr>
            </a:p>
          </p:txBody>
        </p:sp>
        <p:pic>
          <p:nvPicPr>
            <p:cNvPr id="7" name="Picture 2" descr="Mace free icon">
              <a:extLst>
                <a:ext uri="{FF2B5EF4-FFF2-40B4-BE49-F238E27FC236}">
                  <a16:creationId xmlns:a16="http://schemas.microsoft.com/office/drawing/2014/main" id="{9CB3DAE3-A0B4-41CF-99C9-2F78F784EDD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64157" y="2174833"/>
              <a:ext cx="891291" cy="891291"/>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8" name="Groupe 7">
            <a:extLst>
              <a:ext uri="{FF2B5EF4-FFF2-40B4-BE49-F238E27FC236}">
                <a16:creationId xmlns:a16="http://schemas.microsoft.com/office/drawing/2014/main" id="{C47C2EEC-695F-438B-A170-D8F0C0D021C2}"/>
              </a:ext>
            </a:extLst>
          </p:cNvPr>
          <p:cNvGrpSpPr/>
          <p:nvPr/>
        </p:nvGrpSpPr>
        <p:grpSpPr>
          <a:xfrm>
            <a:off x="3533732" y="2616722"/>
            <a:ext cx="2242159" cy="1624556"/>
            <a:chOff x="3276527" y="2174833"/>
            <a:chExt cx="2242159" cy="1624556"/>
          </a:xfrm>
        </p:grpSpPr>
        <p:pic>
          <p:nvPicPr>
            <p:cNvPr id="9" name="Picture 4" descr="Time management free icon">
              <a:extLst>
                <a:ext uri="{FF2B5EF4-FFF2-40B4-BE49-F238E27FC236}">
                  <a16:creationId xmlns:a16="http://schemas.microsoft.com/office/drawing/2014/main" id="{D475E415-3BA0-49C2-B79A-5604238948F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51961" y="2174833"/>
              <a:ext cx="891291" cy="891291"/>
            </a:xfrm>
            <a:prstGeom prst="rect">
              <a:avLst/>
            </a:prstGeom>
            <a:noFill/>
            <a:extLst>
              <a:ext uri="{909E8E84-426E-40DD-AFC4-6F175D3DCCD1}">
                <a14:hiddenFill xmlns:a14="http://schemas.microsoft.com/office/drawing/2010/main">
                  <a:solidFill>
                    <a:srgbClr val="FFFFFF"/>
                  </a:solidFill>
                </a14:hiddenFill>
              </a:ext>
            </a:extLst>
          </p:spPr>
        </p:pic>
        <p:sp>
          <p:nvSpPr>
            <p:cNvPr id="10" name="ZoneTexte 9">
              <a:extLst>
                <a:ext uri="{FF2B5EF4-FFF2-40B4-BE49-F238E27FC236}">
                  <a16:creationId xmlns:a16="http://schemas.microsoft.com/office/drawing/2014/main" id="{CDBC3A8C-20DF-44B0-BA9B-291E8E58AADC}"/>
                </a:ext>
              </a:extLst>
            </p:cNvPr>
            <p:cNvSpPr txBox="1"/>
            <p:nvPr/>
          </p:nvSpPr>
          <p:spPr>
            <a:xfrm>
              <a:off x="3276527" y="3214614"/>
              <a:ext cx="2242159" cy="584775"/>
            </a:xfrm>
            <a:prstGeom prst="rect">
              <a:avLst/>
            </a:prstGeom>
            <a:noFill/>
          </p:spPr>
          <p:txBody>
            <a:bodyPr wrap="square">
              <a:spAutoFit/>
            </a:bodyPr>
            <a:lstStyle/>
            <a:p>
              <a:pPr algn="ctr"/>
              <a:r>
                <a:rPr lang="fr-FR" sz="1600" dirty="0">
                  <a:solidFill>
                    <a:schemeClr val="tx1">
                      <a:lumMod val="75000"/>
                      <a:lumOff val="25000"/>
                    </a:schemeClr>
                  </a:solidFill>
                  <a:latin typeface="Corbel" panose="020B0503020204020204" pitchFamily="34" charset="0"/>
                </a:rPr>
                <a:t>Impact limité sur la productivité</a:t>
              </a:r>
              <a:endParaRPr lang="fr-FR" sz="1600" dirty="0">
                <a:latin typeface="Corbel" panose="020B0503020204020204" pitchFamily="34" charset="0"/>
              </a:endParaRPr>
            </a:p>
          </p:txBody>
        </p:sp>
      </p:grpSp>
      <p:grpSp>
        <p:nvGrpSpPr>
          <p:cNvPr id="11" name="Groupe 10">
            <a:extLst>
              <a:ext uri="{FF2B5EF4-FFF2-40B4-BE49-F238E27FC236}">
                <a16:creationId xmlns:a16="http://schemas.microsoft.com/office/drawing/2014/main" id="{34B5517B-564D-4EFF-9B32-7C85854E683F}"/>
              </a:ext>
            </a:extLst>
          </p:cNvPr>
          <p:cNvGrpSpPr/>
          <p:nvPr/>
        </p:nvGrpSpPr>
        <p:grpSpPr>
          <a:xfrm>
            <a:off x="6457864" y="2746971"/>
            <a:ext cx="2242159" cy="1364059"/>
            <a:chOff x="6064002" y="2174834"/>
            <a:chExt cx="2242159" cy="1364059"/>
          </a:xfrm>
        </p:grpSpPr>
        <p:pic>
          <p:nvPicPr>
            <p:cNvPr id="12" name="Picture 8" descr="Like">
              <a:extLst>
                <a:ext uri="{FF2B5EF4-FFF2-40B4-BE49-F238E27FC236}">
                  <a16:creationId xmlns:a16="http://schemas.microsoft.com/office/drawing/2014/main" id="{E146A46D-F842-4D79-B43A-E43E2C46DC30}"/>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739437" y="2174834"/>
              <a:ext cx="891289" cy="891289"/>
            </a:xfrm>
            <a:prstGeom prst="rect">
              <a:avLst/>
            </a:prstGeom>
            <a:noFill/>
            <a:extLst>
              <a:ext uri="{909E8E84-426E-40DD-AFC4-6F175D3DCCD1}">
                <a14:hiddenFill xmlns:a14="http://schemas.microsoft.com/office/drawing/2010/main">
                  <a:solidFill>
                    <a:srgbClr val="FFFFFF"/>
                  </a:solidFill>
                </a14:hiddenFill>
              </a:ext>
            </a:extLst>
          </p:spPr>
        </p:pic>
        <p:sp>
          <p:nvSpPr>
            <p:cNvPr id="13" name="ZoneTexte 12">
              <a:extLst>
                <a:ext uri="{FF2B5EF4-FFF2-40B4-BE49-F238E27FC236}">
                  <a16:creationId xmlns:a16="http://schemas.microsoft.com/office/drawing/2014/main" id="{081B8CB1-14F7-49A0-B623-338EF8644CA3}"/>
                </a:ext>
              </a:extLst>
            </p:cNvPr>
            <p:cNvSpPr txBox="1"/>
            <p:nvPr/>
          </p:nvSpPr>
          <p:spPr>
            <a:xfrm>
              <a:off x="6064002" y="3200339"/>
              <a:ext cx="2242159" cy="338554"/>
            </a:xfrm>
            <a:prstGeom prst="rect">
              <a:avLst/>
            </a:prstGeom>
            <a:noFill/>
          </p:spPr>
          <p:txBody>
            <a:bodyPr wrap="square">
              <a:spAutoFit/>
            </a:bodyPr>
            <a:lstStyle/>
            <a:p>
              <a:pPr algn="ctr"/>
              <a:r>
                <a:rPr lang="fr-FR" sz="1600" dirty="0">
                  <a:solidFill>
                    <a:schemeClr val="tx1">
                      <a:lumMod val="75000"/>
                      <a:lumOff val="25000"/>
                    </a:schemeClr>
                  </a:solidFill>
                  <a:latin typeface="Corbel" panose="020B0503020204020204" pitchFamily="34" charset="0"/>
                </a:rPr>
                <a:t>Fiabilité opérationnelle</a:t>
              </a:r>
              <a:endParaRPr lang="fr-FR" sz="1600" dirty="0">
                <a:latin typeface="Corbel" panose="020B0503020204020204" pitchFamily="34" charset="0"/>
              </a:endParaRPr>
            </a:p>
          </p:txBody>
        </p:sp>
      </p:grpSp>
      <p:grpSp>
        <p:nvGrpSpPr>
          <p:cNvPr id="14" name="Groupe 13">
            <a:extLst>
              <a:ext uri="{FF2B5EF4-FFF2-40B4-BE49-F238E27FC236}">
                <a16:creationId xmlns:a16="http://schemas.microsoft.com/office/drawing/2014/main" id="{D3449F9C-CB64-4ADC-868A-60B5BCB197EE}"/>
              </a:ext>
            </a:extLst>
          </p:cNvPr>
          <p:cNvGrpSpPr/>
          <p:nvPr/>
        </p:nvGrpSpPr>
        <p:grpSpPr>
          <a:xfrm>
            <a:off x="9381995" y="2717278"/>
            <a:ext cx="2242159" cy="1423444"/>
            <a:chOff x="8818362" y="2174833"/>
            <a:chExt cx="2242159" cy="1423444"/>
          </a:xfrm>
        </p:grpSpPr>
        <p:pic>
          <p:nvPicPr>
            <p:cNvPr id="16" name="Picture 12" descr="Sociology free icon">
              <a:extLst>
                <a:ext uri="{FF2B5EF4-FFF2-40B4-BE49-F238E27FC236}">
                  <a16:creationId xmlns:a16="http://schemas.microsoft.com/office/drawing/2014/main" id="{94E3B157-499B-4CA1-AF0B-8992652AA2E2}"/>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493796" y="2174833"/>
              <a:ext cx="891290" cy="891290"/>
            </a:xfrm>
            <a:prstGeom prst="rect">
              <a:avLst/>
            </a:prstGeom>
            <a:noFill/>
            <a:extLst>
              <a:ext uri="{909E8E84-426E-40DD-AFC4-6F175D3DCCD1}">
                <a14:hiddenFill xmlns:a14="http://schemas.microsoft.com/office/drawing/2010/main">
                  <a:solidFill>
                    <a:srgbClr val="FFFFFF"/>
                  </a:solidFill>
                </a14:hiddenFill>
              </a:ext>
            </a:extLst>
          </p:spPr>
        </p:pic>
        <p:sp>
          <p:nvSpPr>
            <p:cNvPr id="18" name="ZoneTexte 17">
              <a:extLst>
                <a:ext uri="{FF2B5EF4-FFF2-40B4-BE49-F238E27FC236}">
                  <a16:creationId xmlns:a16="http://schemas.microsoft.com/office/drawing/2014/main" id="{B8184667-515E-4C5C-A5C7-5BAAC79418C8}"/>
                </a:ext>
              </a:extLst>
            </p:cNvPr>
            <p:cNvSpPr txBox="1"/>
            <p:nvPr/>
          </p:nvSpPr>
          <p:spPr>
            <a:xfrm>
              <a:off x="8818362" y="3259723"/>
              <a:ext cx="2242159" cy="338554"/>
            </a:xfrm>
            <a:prstGeom prst="rect">
              <a:avLst/>
            </a:prstGeom>
            <a:noFill/>
          </p:spPr>
          <p:txBody>
            <a:bodyPr wrap="square">
              <a:spAutoFit/>
            </a:bodyPr>
            <a:lstStyle/>
            <a:p>
              <a:pPr algn="ctr"/>
              <a:r>
                <a:rPr lang="fr-FR" sz="1600" dirty="0">
                  <a:solidFill>
                    <a:schemeClr val="tx1">
                      <a:lumMod val="75000"/>
                      <a:lumOff val="25000"/>
                    </a:schemeClr>
                  </a:solidFill>
                  <a:latin typeface="Corbel" panose="020B0503020204020204" pitchFamily="34" charset="0"/>
                </a:rPr>
                <a:t>Acceptabilité sociale</a:t>
              </a:r>
              <a:endParaRPr lang="fr-FR" sz="1600" dirty="0">
                <a:latin typeface="Corbel" panose="020B0503020204020204" pitchFamily="34" charset="0"/>
              </a:endParaRPr>
            </a:p>
          </p:txBody>
        </p:sp>
      </p:grpSp>
      <p:grpSp>
        <p:nvGrpSpPr>
          <p:cNvPr id="19" name="Groupe 18">
            <a:extLst>
              <a:ext uri="{FF2B5EF4-FFF2-40B4-BE49-F238E27FC236}">
                <a16:creationId xmlns:a16="http://schemas.microsoft.com/office/drawing/2014/main" id="{54588824-EF8C-4205-84B4-6EF12B7102F9}"/>
              </a:ext>
            </a:extLst>
          </p:cNvPr>
          <p:cNvGrpSpPr/>
          <p:nvPr/>
        </p:nvGrpSpPr>
        <p:grpSpPr>
          <a:xfrm>
            <a:off x="2858298" y="4969743"/>
            <a:ext cx="2242159" cy="1660641"/>
            <a:chOff x="3276525" y="4532507"/>
            <a:chExt cx="2242159" cy="1660641"/>
          </a:xfrm>
        </p:grpSpPr>
        <p:pic>
          <p:nvPicPr>
            <p:cNvPr id="20" name="Picture 6" descr="Shield free icon">
              <a:extLst>
                <a:ext uri="{FF2B5EF4-FFF2-40B4-BE49-F238E27FC236}">
                  <a16:creationId xmlns:a16="http://schemas.microsoft.com/office/drawing/2014/main" id="{94B06766-7496-4ACE-BCBD-109384BF81D7}"/>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951959" y="4532507"/>
              <a:ext cx="891291" cy="891291"/>
            </a:xfrm>
            <a:prstGeom prst="rect">
              <a:avLst/>
            </a:prstGeom>
            <a:noFill/>
            <a:extLst>
              <a:ext uri="{909E8E84-426E-40DD-AFC4-6F175D3DCCD1}">
                <a14:hiddenFill xmlns:a14="http://schemas.microsoft.com/office/drawing/2010/main">
                  <a:solidFill>
                    <a:srgbClr val="FFFFFF"/>
                  </a:solidFill>
                </a14:hiddenFill>
              </a:ext>
            </a:extLst>
          </p:spPr>
        </p:pic>
        <p:sp>
          <p:nvSpPr>
            <p:cNvPr id="21" name="ZoneTexte 20">
              <a:extLst>
                <a:ext uri="{FF2B5EF4-FFF2-40B4-BE49-F238E27FC236}">
                  <a16:creationId xmlns:a16="http://schemas.microsoft.com/office/drawing/2014/main" id="{2040AD7B-6444-4EF8-B466-A9A24B02BBAD}"/>
                </a:ext>
              </a:extLst>
            </p:cNvPr>
            <p:cNvSpPr txBox="1"/>
            <p:nvPr/>
          </p:nvSpPr>
          <p:spPr>
            <a:xfrm>
              <a:off x="3276525" y="5608373"/>
              <a:ext cx="2242159" cy="584775"/>
            </a:xfrm>
            <a:prstGeom prst="rect">
              <a:avLst/>
            </a:prstGeom>
            <a:noFill/>
          </p:spPr>
          <p:txBody>
            <a:bodyPr wrap="square">
              <a:spAutoFit/>
            </a:bodyPr>
            <a:lstStyle/>
            <a:p>
              <a:pPr algn="ctr"/>
              <a:r>
                <a:rPr lang="fr-FR" sz="1600" dirty="0">
                  <a:solidFill>
                    <a:schemeClr val="tx1">
                      <a:lumMod val="75000"/>
                      <a:lumOff val="25000"/>
                    </a:schemeClr>
                  </a:solidFill>
                  <a:latin typeface="Corbel" panose="020B0503020204020204" pitchFamily="34" charset="0"/>
                </a:rPr>
                <a:t>Respect de la sécurité des personnes</a:t>
              </a:r>
              <a:endParaRPr lang="fr-FR" sz="1600" dirty="0">
                <a:latin typeface="Corbel" panose="020B0503020204020204" pitchFamily="34" charset="0"/>
              </a:endParaRPr>
            </a:p>
          </p:txBody>
        </p:sp>
      </p:grpSp>
      <p:grpSp>
        <p:nvGrpSpPr>
          <p:cNvPr id="22" name="Groupe 21">
            <a:extLst>
              <a:ext uri="{FF2B5EF4-FFF2-40B4-BE49-F238E27FC236}">
                <a16:creationId xmlns:a16="http://schemas.microsoft.com/office/drawing/2014/main" id="{3417B929-077A-47FB-BC2D-3CDE1AACC3B4}"/>
              </a:ext>
            </a:extLst>
          </p:cNvPr>
          <p:cNvGrpSpPr/>
          <p:nvPr/>
        </p:nvGrpSpPr>
        <p:grpSpPr>
          <a:xfrm>
            <a:off x="6120581" y="4942012"/>
            <a:ext cx="2242159" cy="1414419"/>
            <a:chOff x="6955292" y="4532507"/>
            <a:chExt cx="2242159" cy="1414419"/>
          </a:xfrm>
        </p:grpSpPr>
        <p:pic>
          <p:nvPicPr>
            <p:cNvPr id="23" name="Picture 10" descr="Price tag free icon">
              <a:extLst>
                <a:ext uri="{FF2B5EF4-FFF2-40B4-BE49-F238E27FC236}">
                  <a16:creationId xmlns:a16="http://schemas.microsoft.com/office/drawing/2014/main" id="{9EBD2FE4-A8D5-474B-B0E5-2EF59DD82780}"/>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630727" y="4532507"/>
              <a:ext cx="891290" cy="891290"/>
            </a:xfrm>
            <a:prstGeom prst="rect">
              <a:avLst/>
            </a:prstGeom>
            <a:noFill/>
            <a:extLst>
              <a:ext uri="{909E8E84-426E-40DD-AFC4-6F175D3DCCD1}">
                <a14:hiddenFill xmlns:a14="http://schemas.microsoft.com/office/drawing/2010/main">
                  <a:solidFill>
                    <a:srgbClr val="FFFFFF"/>
                  </a:solidFill>
                </a14:hiddenFill>
              </a:ext>
            </a:extLst>
          </p:spPr>
        </p:pic>
        <p:sp>
          <p:nvSpPr>
            <p:cNvPr id="24" name="ZoneTexte 23">
              <a:extLst>
                <a:ext uri="{FF2B5EF4-FFF2-40B4-BE49-F238E27FC236}">
                  <a16:creationId xmlns:a16="http://schemas.microsoft.com/office/drawing/2014/main" id="{76F75E47-D3A9-4BE8-B91D-7E4646B7F1F7}"/>
                </a:ext>
              </a:extLst>
            </p:cNvPr>
            <p:cNvSpPr txBox="1"/>
            <p:nvPr/>
          </p:nvSpPr>
          <p:spPr>
            <a:xfrm>
              <a:off x="6955292" y="5608372"/>
              <a:ext cx="2242159" cy="338554"/>
            </a:xfrm>
            <a:prstGeom prst="rect">
              <a:avLst/>
            </a:prstGeom>
            <a:noFill/>
          </p:spPr>
          <p:txBody>
            <a:bodyPr wrap="square">
              <a:spAutoFit/>
            </a:bodyPr>
            <a:lstStyle/>
            <a:p>
              <a:pPr algn="ctr"/>
              <a:r>
                <a:rPr lang="fr-FR" sz="1600" dirty="0">
                  <a:solidFill>
                    <a:schemeClr val="tx1">
                      <a:lumMod val="75000"/>
                      <a:lumOff val="25000"/>
                    </a:schemeClr>
                  </a:solidFill>
                  <a:latin typeface="Corbel" panose="020B0503020204020204" pitchFamily="34" charset="0"/>
                </a:rPr>
                <a:t>Prix</a:t>
              </a:r>
              <a:endParaRPr lang="fr-FR" sz="1600" dirty="0">
                <a:latin typeface="Corbel" panose="020B0503020204020204" pitchFamily="34" charset="0"/>
              </a:endParaRPr>
            </a:p>
          </p:txBody>
        </p:sp>
      </p:grpSp>
      <p:sp>
        <p:nvSpPr>
          <p:cNvPr id="25" name="Rectangle 24">
            <a:extLst>
              <a:ext uri="{FF2B5EF4-FFF2-40B4-BE49-F238E27FC236}">
                <a16:creationId xmlns:a16="http://schemas.microsoft.com/office/drawing/2014/main" id="{CD8ECDB0-BE21-43B6-BB0F-8C22552AE2B4}"/>
              </a:ext>
            </a:extLst>
          </p:cNvPr>
          <p:cNvSpPr/>
          <p:nvPr/>
        </p:nvSpPr>
        <p:spPr>
          <a:xfrm>
            <a:off x="9448800" y="4891634"/>
            <a:ext cx="2312947" cy="118448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normAutofit/>
          </a:bodyPr>
          <a:lstStyle/>
          <a:p>
            <a:pPr algn="ctr"/>
            <a:r>
              <a:rPr lang="fr-FR" b="1" dirty="0">
                <a:solidFill>
                  <a:schemeClr val="accent3">
                    <a:lumMod val="75000"/>
                  </a:schemeClr>
                </a:solidFill>
                <a:cs typeface="Arial"/>
              </a:rPr>
              <a:t>Alors, elles deviennent commercialisables </a:t>
            </a:r>
          </a:p>
        </p:txBody>
      </p:sp>
      <p:sp>
        <p:nvSpPr>
          <p:cNvPr id="29" name="Espace réservé de la date 2">
            <a:extLst>
              <a:ext uri="{FF2B5EF4-FFF2-40B4-BE49-F238E27FC236}">
                <a16:creationId xmlns:a16="http://schemas.microsoft.com/office/drawing/2014/main" id="{DBF79185-3473-92DE-623D-91B04EF455D7}"/>
              </a:ext>
            </a:extLst>
          </p:cNvPr>
          <p:cNvSpPr txBox="1">
            <a:spLocks/>
          </p:cNvSpPr>
          <p:nvPr/>
        </p:nvSpPr>
        <p:spPr>
          <a:xfrm>
            <a:off x="10645422" y="6370462"/>
            <a:ext cx="1145036" cy="36512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fld id="{3E873AE1-5950-4748-95FC-98A910B14992}" type="datetime1">
              <a:rPr lang="fr-FR" smtClean="0"/>
              <a:pPr/>
              <a:t>14/05/2025</a:t>
            </a:fld>
            <a:endParaRPr lang="fr-FR"/>
          </a:p>
        </p:txBody>
      </p:sp>
    </p:spTree>
    <p:extLst>
      <p:ext uri="{BB962C8B-B14F-4D97-AF65-F5344CB8AC3E}">
        <p14:creationId xmlns:p14="http://schemas.microsoft.com/office/powerpoint/2010/main" val="15746698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196" name="Google Shape;196;p6"/>
          <p:cNvSpPr txBox="1">
            <a:spLocks noGrp="1"/>
          </p:cNvSpPr>
          <p:nvPr>
            <p:ph type="sldNum" idx="12"/>
          </p:nvPr>
        </p:nvSpPr>
        <p:spPr>
          <a:xfrm>
            <a:off x="9550400" y="6370462"/>
            <a:ext cx="714828"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fr-FR"/>
              <a:t>12</a:t>
            </a:fld>
            <a:endParaRPr/>
          </a:p>
        </p:txBody>
      </p:sp>
      <p:sp>
        <p:nvSpPr>
          <p:cNvPr id="197" name="Google Shape;197;p6"/>
          <p:cNvSpPr txBox="1">
            <a:spLocks noGrp="1"/>
          </p:cNvSpPr>
          <p:nvPr>
            <p:ph type="body" idx="2"/>
          </p:nvPr>
        </p:nvSpPr>
        <p:spPr>
          <a:xfrm>
            <a:off x="9042400" y="166447"/>
            <a:ext cx="2736396" cy="539538"/>
          </a:xfrm>
          <a:prstGeom prst="rect">
            <a:avLst/>
          </a:prstGeom>
          <a:noFill/>
          <a:ln>
            <a:noFill/>
          </a:ln>
        </p:spPr>
        <p:txBody>
          <a:bodyPr spcFirstLastPara="1" wrap="square" lIns="91425" tIns="45700" rIns="91425" bIns="45700" anchor="t" anchorCtr="0">
            <a:normAutofit/>
          </a:bodyPr>
          <a:lstStyle/>
          <a:p>
            <a:pPr marL="0" lvl="0" indent="0" algn="r" rtl="0">
              <a:lnSpc>
                <a:spcPct val="100000"/>
              </a:lnSpc>
              <a:spcBef>
                <a:spcPts val="0"/>
              </a:spcBef>
              <a:spcAft>
                <a:spcPts val="0"/>
              </a:spcAft>
              <a:buClr>
                <a:schemeClr val="dk1"/>
              </a:buClr>
              <a:buSzPts val="1100"/>
              <a:buFont typeface="Arial"/>
              <a:buNone/>
            </a:pPr>
            <a:endParaRPr dirty="0"/>
          </a:p>
        </p:txBody>
      </p:sp>
      <p:sp>
        <p:nvSpPr>
          <p:cNvPr id="199" name="Google Shape;199;p6"/>
          <p:cNvSpPr txBox="1">
            <a:spLocks noGrp="1"/>
          </p:cNvSpPr>
          <p:nvPr>
            <p:ph type="ftr" idx="11"/>
          </p:nvPr>
        </p:nvSpPr>
        <p:spPr>
          <a:xfrm>
            <a:off x="401542" y="6398170"/>
            <a:ext cx="4085550" cy="365125"/>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fr-FR"/>
              <a:t>DEC / SER</a:t>
            </a:r>
            <a:endParaRPr/>
          </a:p>
        </p:txBody>
      </p:sp>
      <p:sp>
        <p:nvSpPr>
          <p:cNvPr id="4" name="ZoneTexte 3">
            <a:extLst>
              <a:ext uri="{FF2B5EF4-FFF2-40B4-BE49-F238E27FC236}">
                <a16:creationId xmlns:a16="http://schemas.microsoft.com/office/drawing/2014/main" id="{EAFF3179-BF65-933C-5A7F-139E3D1C8867}"/>
              </a:ext>
            </a:extLst>
          </p:cNvPr>
          <p:cNvSpPr txBox="1"/>
          <p:nvPr/>
        </p:nvSpPr>
        <p:spPr>
          <a:xfrm>
            <a:off x="567286" y="1905506"/>
            <a:ext cx="9340528" cy="4124206"/>
          </a:xfrm>
          <a:prstGeom prst="rect">
            <a:avLst/>
          </a:prstGeom>
          <a:noFill/>
        </p:spPr>
        <p:txBody>
          <a:bodyPr wrap="square" rtlCol="0">
            <a:spAutoFit/>
          </a:bodyPr>
          <a:lstStyle/>
          <a:p>
            <a:r>
              <a:rPr lang="fr-FR" sz="1800" b="1" dirty="0"/>
              <a:t>La démarche </a:t>
            </a:r>
            <a:r>
              <a:rPr lang="fr-FR" sz="1800" b="1" dirty="0" err="1"/>
              <a:t>low-tech</a:t>
            </a:r>
            <a:r>
              <a:rPr lang="fr-FR" sz="1800" b="1" dirty="0"/>
              <a:t> au service de la sobriété</a:t>
            </a:r>
          </a:p>
          <a:p>
            <a:endParaRPr lang="fr-FR" dirty="0"/>
          </a:p>
          <a:p>
            <a:pPr marL="285750" indent="-285750">
              <a:buFont typeface="Arial" panose="020B0604020202020204" pitchFamily="34" charset="0"/>
              <a:buChar char="•"/>
            </a:pPr>
            <a:r>
              <a:rPr lang="fr-FR" sz="1800" dirty="0"/>
              <a:t>Une écologie de la demande et non de l’offre</a:t>
            </a:r>
          </a:p>
          <a:p>
            <a:pPr marL="285750" indent="-285750">
              <a:buFont typeface="Arial" panose="020B0604020202020204" pitchFamily="34" charset="0"/>
              <a:buChar char="•"/>
            </a:pPr>
            <a:r>
              <a:rPr lang="fr-FR" sz="1800" dirty="0"/>
              <a:t>L’usage au centre de la démarche </a:t>
            </a:r>
          </a:p>
          <a:p>
            <a:pPr marL="285750" indent="-285750">
              <a:buFont typeface="Arial" panose="020B0604020202020204" pitchFamily="34" charset="0"/>
              <a:buChar char="•"/>
            </a:pPr>
            <a:r>
              <a:rPr lang="fr-FR" sz="1800" dirty="0"/>
              <a:t>La pérennité de la ressource comme élément moteur</a:t>
            </a:r>
          </a:p>
          <a:p>
            <a:pPr marL="285750" indent="-285750">
              <a:buFont typeface="Arial" panose="020B0604020202020204" pitchFamily="34" charset="0"/>
              <a:buChar char="•"/>
            </a:pPr>
            <a:r>
              <a:rPr lang="fr-FR" sz="1800" dirty="0"/>
              <a:t>Investissements et dépendance financière adaptés</a:t>
            </a:r>
          </a:p>
          <a:p>
            <a:endParaRPr lang="fr-FR" sz="1800" dirty="0"/>
          </a:p>
          <a:p>
            <a:r>
              <a:rPr lang="fr-FR" sz="1800" b="1" dirty="0"/>
              <a:t>La démarche </a:t>
            </a:r>
            <a:r>
              <a:rPr lang="fr-FR" sz="1800" b="1" dirty="0" err="1"/>
              <a:t>low-tech</a:t>
            </a:r>
            <a:r>
              <a:rPr lang="fr-FR" sz="1800" b="1" dirty="0"/>
              <a:t> et la réindustrialisation </a:t>
            </a:r>
          </a:p>
          <a:p>
            <a:endParaRPr lang="fr-FR" sz="1800" dirty="0"/>
          </a:p>
          <a:p>
            <a:pPr marL="285750" indent="-285750">
              <a:buFont typeface="Arial" panose="020B0604020202020204" pitchFamily="34" charset="0"/>
              <a:buChar char="•"/>
            </a:pPr>
            <a:r>
              <a:rPr lang="fr-FR" sz="1800" dirty="0"/>
              <a:t>Process de production simplifiés et plus accessibles</a:t>
            </a:r>
          </a:p>
          <a:p>
            <a:pPr marL="285750" indent="-285750">
              <a:buFont typeface="Arial" panose="020B0604020202020204" pitchFamily="34" charset="0"/>
              <a:buChar char="•"/>
            </a:pPr>
            <a:r>
              <a:rPr lang="fr-FR" sz="1800" dirty="0"/>
              <a:t>Nomenclatures allégées </a:t>
            </a:r>
          </a:p>
          <a:p>
            <a:pPr marL="285750" indent="-285750">
              <a:buFont typeface="Arial" panose="020B0604020202020204" pitchFamily="34" charset="0"/>
              <a:buChar char="•"/>
            </a:pPr>
            <a:r>
              <a:rPr lang="fr-FR" sz="1800" dirty="0"/>
              <a:t>Expérience consommateur augmentée et poussée vers l’allongement de la durée d’usage. Appropriation facilitée </a:t>
            </a:r>
          </a:p>
          <a:p>
            <a:pPr marL="285750" indent="-285750">
              <a:buFont typeface="Arial" panose="020B0604020202020204" pitchFamily="34" charset="0"/>
              <a:buChar char="•"/>
            </a:pPr>
            <a:r>
              <a:rPr lang="fr-FR" sz="1800" dirty="0"/>
              <a:t>Tendance poussée pour la documentation en libre accès (open source) </a:t>
            </a:r>
          </a:p>
          <a:p>
            <a:endParaRPr lang="fr-FR" dirty="0"/>
          </a:p>
        </p:txBody>
      </p:sp>
      <p:sp>
        <p:nvSpPr>
          <p:cNvPr id="6" name="Google Shape;200;p6">
            <a:extLst>
              <a:ext uri="{FF2B5EF4-FFF2-40B4-BE49-F238E27FC236}">
                <a16:creationId xmlns:a16="http://schemas.microsoft.com/office/drawing/2014/main" id="{95482288-9141-44BD-F4C2-D548CD0C0FD7}"/>
              </a:ext>
            </a:extLst>
          </p:cNvPr>
          <p:cNvSpPr txBox="1">
            <a:spLocks/>
          </p:cNvSpPr>
          <p:nvPr/>
        </p:nvSpPr>
        <p:spPr>
          <a:xfrm>
            <a:off x="423951" y="408772"/>
            <a:ext cx="11388916" cy="1325563"/>
          </a:xfrm>
          <a:prstGeom prst="rect">
            <a:avLst/>
          </a:prstGeom>
          <a:noFill/>
          <a:ln>
            <a:noFill/>
          </a:ln>
        </p:spPr>
        <p:txBody>
          <a:bodyPr spcFirstLastPara="1" wrap="square" lIns="91425" tIns="45700" rIns="91425" bIns="45700" anchor="b" anchorCtr="0">
            <a:norm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200"/>
              <a:buFont typeface="Arial"/>
              <a:buNone/>
              <a:defRPr sz="4200" b="1"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buClr>
                <a:srgbClr val="BE1600"/>
              </a:buClr>
              <a:buSzPts val="3600"/>
            </a:pPr>
            <a:r>
              <a:rPr lang="fr-FR" sz="3600" dirty="0">
                <a:solidFill>
                  <a:srgbClr val="BE1600"/>
                </a:solidFill>
              </a:rPr>
              <a:t>2. Rendre les </a:t>
            </a:r>
            <a:r>
              <a:rPr lang="fr-FR" sz="3600" dirty="0" err="1">
                <a:solidFill>
                  <a:srgbClr val="BE1600"/>
                </a:solidFill>
              </a:rPr>
              <a:t>low-tech</a:t>
            </a:r>
            <a:r>
              <a:rPr lang="fr-FR" sz="3600" dirty="0">
                <a:solidFill>
                  <a:srgbClr val="BE1600"/>
                </a:solidFill>
              </a:rPr>
              <a:t> désirables </a:t>
            </a:r>
            <a:endParaRPr lang="fr-FR" dirty="0"/>
          </a:p>
        </p:txBody>
      </p:sp>
      <p:sp>
        <p:nvSpPr>
          <p:cNvPr id="7" name="Espace réservé de la date 2">
            <a:extLst>
              <a:ext uri="{FF2B5EF4-FFF2-40B4-BE49-F238E27FC236}">
                <a16:creationId xmlns:a16="http://schemas.microsoft.com/office/drawing/2014/main" id="{9112FD1B-4A22-481E-5F5D-66A1083F90F4}"/>
              </a:ext>
            </a:extLst>
          </p:cNvPr>
          <p:cNvSpPr>
            <a:spLocks noGrp="1"/>
          </p:cNvSpPr>
          <p:nvPr>
            <p:ph type="dt" sz="half" idx="10"/>
          </p:nvPr>
        </p:nvSpPr>
        <p:spPr>
          <a:xfrm>
            <a:off x="10645422" y="6370462"/>
            <a:ext cx="1145036" cy="365125"/>
          </a:xfrm>
        </p:spPr>
        <p:txBody>
          <a:bodyPr/>
          <a:lstStyle/>
          <a:p>
            <a:fld id="{3E873AE1-5950-4748-95FC-98A910B14992}" type="datetime1">
              <a:rPr lang="fr-FR" smtClean="0"/>
              <a:t>14/05/2025</a:t>
            </a:fld>
            <a:endParaRPr lang="fr-FR"/>
          </a:p>
        </p:txBody>
      </p:sp>
    </p:spTree>
    <p:extLst>
      <p:ext uri="{BB962C8B-B14F-4D97-AF65-F5344CB8AC3E}">
        <p14:creationId xmlns:p14="http://schemas.microsoft.com/office/powerpoint/2010/main" val="166049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07"/>
        <p:cNvGrpSpPr/>
        <p:nvPr/>
      </p:nvGrpSpPr>
      <p:grpSpPr>
        <a:xfrm>
          <a:off x="0" y="0"/>
          <a:ext cx="0" cy="0"/>
          <a:chOff x="0" y="0"/>
          <a:chExt cx="0" cy="0"/>
        </a:xfrm>
      </p:grpSpPr>
      <p:sp>
        <p:nvSpPr>
          <p:cNvPr id="208" name="Google Shape;208;p7"/>
          <p:cNvSpPr txBox="1">
            <a:spLocks noGrp="1"/>
          </p:cNvSpPr>
          <p:nvPr>
            <p:ph type="title"/>
          </p:nvPr>
        </p:nvSpPr>
        <p:spPr>
          <a:xfrm>
            <a:off x="401542" y="2766218"/>
            <a:ext cx="11388916" cy="1325563"/>
          </a:xfrm>
          <a:prstGeom prst="rect">
            <a:avLst/>
          </a:prstGeom>
          <a:noFill/>
          <a:ln>
            <a:noFill/>
          </a:ln>
        </p:spPr>
        <p:txBody>
          <a:bodyPr spcFirstLastPara="1" wrap="square" lIns="91425" tIns="45700" rIns="91425" bIns="45700" anchor="ctr" anchorCtr="0">
            <a:normAutofit fontScale="90000"/>
          </a:bodyPr>
          <a:lstStyle/>
          <a:p>
            <a:pPr marL="0" lvl="0" indent="0" algn="l" rtl="0">
              <a:lnSpc>
                <a:spcPct val="90000"/>
              </a:lnSpc>
              <a:spcBef>
                <a:spcPts val="0"/>
              </a:spcBef>
              <a:spcAft>
                <a:spcPts val="0"/>
              </a:spcAft>
              <a:buClr>
                <a:srgbClr val="C00000"/>
              </a:buClr>
              <a:buSzPct val="100000"/>
              <a:buFont typeface="Arial"/>
              <a:buNone/>
            </a:pPr>
            <a:r>
              <a:rPr lang="fr-FR" dirty="0">
                <a:solidFill>
                  <a:srgbClr val="C00000"/>
                </a:solidFill>
              </a:rPr>
              <a:t>3. Acteurs actuels</a:t>
            </a:r>
            <a:br>
              <a:rPr lang="fr-FR" dirty="0"/>
            </a:br>
            <a:br>
              <a:rPr lang="fr-FR" i="1" dirty="0"/>
            </a:br>
            <a:endParaRPr i="1" dirty="0"/>
          </a:p>
        </p:txBody>
      </p:sp>
      <p:sp>
        <p:nvSpPr>
          <p:cNvPr id="209" name="Google Shape;209;p7"/>
          <p:cNvSpPr txBox="1">
            <a:spLocks noGrp="1"/>
          </p:cNvSpPr>
          <p:nvPr>
            <p:ph type="sldNum" idx="12"/>
          </p:nvPr>
        </p:nvSpPr>
        <p:spPr>
          <a:xfrm>
            <a:off x="9550400" y="6370462"/>
            <a:ext cx="714828"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fr-FR"/>
              <a:t>13</a:t>
            </a:fld>
            <a:endParaRPr/>
          </a:p>
        </p:txBody>
      </p:sp>
      <p:sp>
        <p:nvSpPr>
          <p:cNvPr id="210" name="Google Shape;210;p7"/>
          <p:cNvSpPr txBox="1">
            <a:spLocks noGrp="1"/>
          </p:cNvSpPr>
          <p:nvPr>
            <p:ph type="ftr" idx="11"/>
          </p:nvPr>
        </p:nvSpPr>
        <p:spPr>
          <a:xfrm>
            <a:off x="401542" y="6398170"/>
            <a:ext cx="4085550" cy="365125"/>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fr-FR"/>
              <a:t>DEC / SER</a:t>
            </a:r>
            <a:endParaRPr/>
          </a:p>
        </p:txBody>
      </p:sp>
      <p:pic>
        <p:nvPicPr>
          <p:cNvPr id="211" name="Google Shape;211;p7" descr="L'etat des lieux de sortie : qui supporte les frais ?"/>
          <p:cNvPicPr preferRelativeResize="0"/>
          <p:nvPr/>
        </p:nvPicPr>
        <p:blipFill rotWithShape="1">
          <a:blip r:embed="rId3">
            <a:alphaModFix/>
          </a:blip>
          <a:srcRect/>
          <a:stretch/>
        </p:blipFill>
        <p:spPr>
          <a:xfrm>
            <a:off x="7922276" y="1413313"/>
            <a:ext cx="3295650" cy="3295650"/>
          </a:xfrm>
          <a:prstGeom prst="rect">
            <a:avLst/>
          </a:prstGeom>
          <a:noFill/>
          <a:ln>
            <a:noFill/>
          </a:ln>
        </p:spPr>
      </p:pic>
      <p:sp>
        <p:nvSpPr>
          <p:cNvPr id="2" name="Espace réservé de la date 2">
            <a:extLst>
              <a:ext uri="{FF2B5EF4-FFF2-40B4-BE49-F238E27FC236}">
                <a16:creationId xmlns:a16="http://schemas.microsoft.com/office/drawing/2014/main" id="{6311E709-238E-AA3B-16A6-1568CC375FA7}"/>
              </a:ext>
            </a:extLst>
          </p:cNvPr>
          <p:cNvSpPr>
            <a:spLocks noGrp="1"/>
          </p:cNvSpPr>
          <p:nvPr>
            <p:ph type="dt" sz="half" idx="10"/>
          </p:nvPr>
        </p:nvSpPr>
        <p:spPr>
          <a:xfrm>
            <a:off x="10645422" y="6370462"/>
            <a:ext cx="1145036" cy="365125"/>
          </a:xfrm>
        </p:spPr>
        <p:txBody>
          <a:bodyPr/>
          <a:lstStyle/>
          <a:p>
            <a:fld id="{3E873AE1-5950-4748-95FC-98A910B14992}" type="datetime1">
              <a:rPr lang="fr-FR" smtClean="0"/>
              <a:t>14/05/2025</a:t>
            </a:fld>
            <a:endParaRPr lang="fr-F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sp>
        <p:nvSpPr>
          <p:cNvPr id="219" name="Google Shape;219;p8"/>
          <p:cNvSpPr txBox="1">
            <a:spLocks noGrp="1"/>
          </p:cNvSpPr>
          <p:nvPr>
            <p:ph type="title"/>
          </p:nvPr>
        </p:nvSpPr>
        <p:spPr>
          <a:xfrm>
            <a:off x="401542" y="16197"/>
            <a:ext cx="11388916" cy="1325563"/>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BE1600"/>
              </a:buClr>
              <a:buSzPts val="3600"/>
              <a:buFont typeface="Arial"/>
              <a:buNone/>
            </a:pPr>
            <a:r>
              <a:rPr lang="fr-FR" sz="3600" dirty="0">
                <a:solidFill>
                  <a:srgbClr val="BE1600"/>
                </a:solidFill>
              </a:rPr>
              <a:t>3. Les acteurs</a:t>
            </a:r>
            <a:endParaRPr dirty="0"/>
          </a:p>
        </p:txBody>
      </p:sp>
      <p:sp>
        <p:nvSpPr>
          <p:cNvPr id="220" name="Google Shape;220;p8"/>
          <p:cNvSpPr txBox="1">
            <a:spLocks noGrp="1"/>
          </p:cNvSpPr>
          <p:nvPr>
            <p:ph type="sldNum" idx="12"/>
          </p:nvPr>
        </p:nvSpPr>
        <p:spPr>
          <a:xfrm>
            <a:off x="9550400" y="6370462"/>
            <a:ext cx="714828"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fr-FR"/>
              <a:t>14</a:t>
            </a:fld>
            <a:endParaRPr/>
          </a:p>
        </p:txBody>
      </p:sp>
      <p:sp>
        <p:nvSpPr>
          <p:cNvPr id="221" name="Google Shape;221;p8"/>
          <p:cNvSpPr txBox="1">
            <a:spLocks noGrp="1"/>
          </p:cNvSpPr>
          <p:nvPr>
            <p:ph type="ftr" idx="11"/>
          </p:nvPr>
        </p:nvSpPr>
        <p:spPr>
          <a:xfrm>
            <a:off x="401542" y="6398170"/>
            <a:ext cx="4085550" cy="365125"/>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fr-FR"/>
              <a:t>DEC / SER</a:t>
            </a:r>
            <a:endParaRPr/>
          </a:p>
        </p:txBody>
      </p:sp>
      <p:sp>
        <p:nvSpPr>
          <p:cNvPr id="222" name="Google Shape;222;p8"/>
          <p:cNvSpPr/>
          <p:nvPr/>
        </p:nvSpPr>
        <p:spPr>
          <a:xfrm>
            <a:off x="231218" y="1447829"/>
            <a:ext cx="10745350" cy="5694658"/>
          </a:xfrm>
          <a:prstGeom prst="rect">
            <a:avLst/>
          </a:prstGeom>
          <a:noFill/>
          <a:ln>
            <a:noFill/>
          </a:ln>
        </p:spPr>
        <p:txBody>
          <a:bodyPr spcFirstLastPara="1" wrap="square" lIns="91425" tIns="45700" rIns="91425" bIns="45700" anchor="t" anchorCtr="0">
            <a:noAutofit/>
          </a:bodyPr>
          <a:lstStyle/>
          <a:p>
            <a:pPr marL="0" marR="0" lvl="0" indent="0" algn="just" rtl="0">
              <a:lnSpc>
                <a:spcPct val="90000"/>
              </a:lnSpc>
              <a:spcBef>
                <a:spcPts val="0"/>
              </a:spcBef>
              <a:spcAft>
                <a:spcPts val="0"/>
              </a:spcAft>
              <a:buClr>
                <a:srgbClr val="005324"/>
              </a:buClr>
              <a:buSzPts val="1440"/>
              <a:buFont typeface="Noto Sans Symbols"/>
              <a:buNone/>
            </a:pPr>
            <a:r>
              <a:rPr lang="fr-FR" sz="1800" b="1" dirty="0">
                <a:solidFill>
                  <a:srgbClr val="3F3F3F"/>
                </a:solidFill>
                <a:latin typeface="Arial"/>
                <a:ea typeface="Arial"/>
                <a:cs typeface="Arial"/>
                <a:sym typeface="Arial"/>
              </a:rPr>
              <a:t>Plus de 600 acteurs identifiés dans le monde entier qui inventent, appliquent, transmettent, promeuvent ou soutiennent des low-tech. </a:t>
            </a:r>
            <a:endParaRPr lang="fr-FR" sz="1800" b="1" dirty="0">
              <a:solidFill>
                <a:srgbClr val="3F3F3F"/>
              </a:solidFill>
            </a:endParaRPr>
          </a:p>
          <a:p>
            <a:pPr marL="0" marR="0" lvl="0" indent="0" algn="just" rtl="0">
              <a:lnSpc>
                <a:spcPct val="90000"/>
              </a:lnSpc>
              <a:spcBef>
                <a:spcPts val="1000"/>
              </a:spcBef>
              <a:spcAft>
                <a:spcPts val="0"/>
              </a:spcAft>
              <a:buClr>
                <a:srgbClr val="005324"/>
              </a:buClr>
              <a:buSzPts val="1440"/>
              <a:buFont typeface="Noto Sans Symbols"/>
              <a:buNone/>
            </a:pPr>
            <a:r>
              <a:rPr lang="fr-FR" sz="1800" b="1" dirty="0">
                <a:solidFill>
                  <a:srgbClr val="3F3F3F"/>
                </a:solidFill>
              </a:rPr>
              <a:t>Différentes catégories d’acteurs </a:t>
            </a:r>
            <a:r>
              <a:rPr lang="fr-FR" sz="1800" dirty="0">
                <a:solidFill>
                  <a:srgbClr val="3F3F3F"/>
                </a:solidFill>
              </a:rPr>
              <a:t>qui peuvent de se croiser</a:t>
            </a:r>
          </a:p>
          <a:p>
            <a:pPr marL="285750" lvl="8" indent="-285750" algn="just">
              <a:lnSpc>
                <a:spcPct val="90000"/>
              </a:lnSpc>
              <a:spcBef>
                <a:spcPts val="1000"/>
              </a:spcBef>
              <a:buClr>
                <a:srgbClr val="005324"/>
              </a:buClr>
              <a:buSzPts val="1440"/>
              <a:buFont typeface="Arial" panose="020B0604020202020204" pitchFamily="34" charset="0"/>
              <a:buChar char="•"/>
            </a:pPr>
            <a:r>
              <a:rPr lang="fr-FR" sz="1800" b="1" dirty="0">
                <a:solidFill>
                  <a:srgbClr val="3F3F3F"/>
                </a:solidFill>
                <a:latin typeface="Arial"/>
                <a:ea typeface="Arial"/>
                <a:cs typeface="Arial"/>
                <a:sym typeface="Arial"/>
              </a:rPr>
              <a:t>Les réalisateurs </a:t>
            </a:r>
          </a:p>
          <a:p>
            <a:pPr marL="285750" lvl="2" indent="-285750" algn="just">
              <a:lnSpc>
                <a:spcPct val="90000"/>
              </a:lnSpc>
              <a:spcBef>
                <a:spcPts val="1000"/>
              </a:spcBef>
              <a:buClr>
                <a:srgbClr val="005324"/>
              </a:buClr>
              <a:buSzPts val="1440"/>
              <a:buFont typeface="Arial" panose="020B0604020202020204" pitchFamily="34" charset="0"/>
              <a:buChar char="•"/>
            </a:pPr>
            <a:r>
              <a:rPr lang="fr-FR" sz="1800" b="1" dirty="0">
                <a:solidFill>
                  <a:srgbClr val="3F3F3F"/>
                </a:solidFill>
              </a:rPr>
              <a:t>Les financeurs </a:t>
            </a:r>
          </a:p>
          <a:p>
            <a:pPr marL="285750" lvl="2" indent="-285750" algn="just">
              <a:lnSpc>
                <a:spcPct val="90000"/>
              </a:lnSpc>
              <a:spcBef>
                <a:spcPts val="1000"/>
              </a:spcBef>
              <a:buClr>
                <a:srgbClr val="005324"/>
              </a:buClr>
              <a:buSzPts val="1440"/>
              <a:buFont typeface="Arial" panose="020B0604020202020204" pitchFamily="34" charset="0"/>
              <a:buChar char="•"/>
            </a:pPr>
            <a:r>
              <a:rPr lang="fr-FR" sz="1800" b="1" dirty="0">
                <a:solidFill>
                  <a:srgbClr val="3F3F3F"/>
                </a:solidFill>
              </a:rPr>
              <a:t>Les animateurs, conseilleurs, accompagnants</a:t>
            </a:r>
          </a:p>
          <a:p>
            <a:pPr marL="285750" lvl="2" indent="-285750" algn="just">
              <a:lnSpc>
                <a:spcPct val="90000"/>
              </a:lnSpc>
              <a:spcBef>
                <a:spcPts val="1000"/>
              </a:spcBef>
              <a:buClr>
                <a:srgbClr val="005324"/>
              </a:buClr>
              <a:buSzPts val="1440"/>
              <a:buFont typeface="Arial" panose="020B0604020202020204" pitchFamily="34" charset="0"/>
              <a:buChar char="•"/>
            </a:pPr>
            <a:r>
              <a:rPr lang="fr-FR" sz="1800" b="1" dirty="0">
                <a:solidFill>
                  <a:srgbClr val="3F3F3F"/>
                </a:solidFill>
              </a:rPr>
              <a:t>Les enseigneurs</a:t>
            </a:r>
          </a:p>
          <a:p>
            <a:pPr marL="285750" lvl="2" indent="-285750" algn="just">
              <a:lnSpc>
                <a:spcPct val="90000"/>
              </a:lnSpc>
              <a:spcBef>
                <a:spcPts val="1000"/>
              </a:spcBef>
              <a:buClr>
                <a:srgbClr val="005324"/>
              </a:buClr>
              <a:buSzPts val="1440"/>
              <a:buFont typeface="Arial" panose="020B0604020202020204" pitchFamily="34" charset="0"/>
              <a:buChar char="•"/>
            </a:pPr>
            <a:r>
              <a:rPr lang="fr-FR" sz="1800" b="1" dirty="0">
                <a:solidFill>
                  <a:srgbClr val="3F3F3F"/>
                </a:solidFill>
              </a:rPr>
              <a:t>Les réglementeurs </a:t>
            </a:r>
          </a:p>
          <a:p>
            <a:pPr marL="285750" lvl="2" indent="-285750" algn="just">
              <a:lnSpc>
                <a:spcPct val="90000"/>
              </a:lnSpc>
              <a:spcBef>
                <a:spcPts val="1000"/>
              </a:spcBef>
              <a:buClr>
                <a:srgbClr val="005324"/>
              </a:buClr>
              <a:buSzPts val="1440"/>
              <a:buFont typeface="Arial" panose="020B0604020202020204" pitchFamily="34" charset="0"/>
              <a:buChar char="•"/>
            </a:pPr>
            <a:r>
              <a:rPr lang="fr-FR" sz="1800" b="1" dirty="0">
                <a:solidFill>
                  <a:srgbClr val="3F3F3F"/>
                </a:solidFill>
              </a:rPr>
              <a:t>Les personnalités </a:t>
            </a:r>
          </a:p>
          <a:p>
            <a:pPr marL="285750" lvl="2" indent="-285750" algn="just">
              <a:lnSpc>
                <a:spcPct val="90000"/>
              </a:lnSpc>
              <a:spcBef>
                <a:spcPts val="1000"/>
              </a:spcBef>
              <a:buClr>
                <a:srgbClr val="005324"/>
              </a:buClr>
              <a:buSzPts val="1440"/>
              <a:buFont typeface="Arial" panose="020B0604020202020204" pitchFamily="34" charset="0"/>
              <a:buChar char="•"/>
            </a:pPr>
            <a:endParaRPr lang="fr-FR" sz="1800" b="1" dirty="0">
              <a:solidFill>
                <a:srgbClr val="3F3F3F"/>
              </a:solidFill>
            </a:endParaRPr>
          </a:p>
          <a:p>
            <a:pPr lvl="2" algn="just">
              <a:lnSpc>
                <a:spcPct val="90000"/>
              </a:lnSpc>
              <a:spcBef>
                <a:spcPts val="1000"/>
              </a:spcBef>
              <a:buClr>
                <a:srgbClr val="005324"/>
              </a:buClr>
              <a:buSzPts val="1440"/>
            </a:pPr>
            <a:r>
              <a:rPr lang="fr-FR" sz="1800" b="1" dirty="0">
                <a:solidFill>
                  <a:srgbClr val="3F3F3F"/>
                </a:solidFill>
              </a:rPr>
              <a:t>2 mouvements </a:t>
            </a:r>
            <a:r>
              <a:rPr lang="fr-FR" sz="1800" dirty="0">
                <a:solidFill>
                  <a:srgbClr val="3F3F3F"/>
                </a:solidFill>
              </a:rPr>
              <a:t>(connecté et qui se croisent)</a:t>
            </a:r>
            <a:r>
              <a:rPr lang="fr-FR" sz="1800" b="1" dirty="0">
                <a:solidFill>
                  <a:srgbClr val="3F3F3F"/>
                </a:solidFill>
              </a:rPr>
              <a:t>: </a:t>
            </a:r>
          </a:p>
          <a:p>
            <a:pPr marL="285750" lvl="4" indent="-285750" algn="just">
              <a:lnSpc>
                <a:spcPct val="90000"/>
              </a:lnSpc>
              <a:spcBef>
                <a:spcPts val="1000"/>
              </a:spcBef>
              <a:buClr>
                <a:srgbClr val="005324"/>
              </a:buClr>
              <a:buSzPts val="1440"/>
              <a:buFont typeface="Arial" panose="020B0604020202020204" pitchFamily="34" charset="0"/>
              <a:buChar char="•"/>
            </a:pPr>
            <a:r>
              <a:rPr lang="fr-FR" sz="1800" dirty="0">
                <a:solidFill>
                  <a:srgbClr val="3F3F3F"/>
                </a:solidFill>
              </a:rPr>
              <a:t>une partie industrielle et marché avec un ancrage national  </a:t>
            </a:r>
          </a:p>
          <a:p>
            <a:pPr marL="285750" lvl="2" indent="-285750" algn="just">
              <a:lnSpc>
                <a:spcPct val="90000"/>
              </a:lnSpc>
              <a:spcBef>
                <a:spcPts val="1000"/>
              </a:spcBef>
              <a:buClr>
                <a:srgbClr val="005324"/>
              </a:buClr>
              <a:buSzPts val="1440"/>
              <a:buFont typeface="Arial" panose="020B0604020202020204" pitchFamily="34" charset="0"/>
              <a:buChar char="•"/>
            </a:pPr>
            <a:r>
              <a:rPr lang="fr-FR" sz="1800" dirty="0">
                <a:solidFill>
                  <a:srgbClr val="3F3F3F"/>
                </a:solidFill>
              </a:rPr>
              <a:t>une partie artisanale, associative avec un ancrage très local</a:t>
            </a:r>
          </a:p>
        </p:txBody>
      </p:sp>
      <p:sp>
        <p:nvSpPr>
          <p:cNvPr id="2" name="Espace réservé de la date 2">
            <a:extLst>
              <a:ext uri="{FF2B5EF4-FFF2-40B4-BE49-F238E27FC236}">
                <a16:creationId xmlns:a16="http://schemas.microsoft.com/office/drawing/2014/main" id="{D9B378E5-A3ED-81ED-44BC-2589EA2293D3}"/>
              </a:ext>
            </a:extLst>
          </p:cNvPr>
          <p:cNvSpPr>
            <a:spLocks noGrp="1"/>
          </p:cNvSpPr>
          <p:nvPr>
            <p:ph type="dt" sz="half" idx="10"/>
          </p:nvPr>
        </p:nvSpPr>
        <p:spPr>
          <a:xfrm>
            <a:off x="10645422" y="6370462"/>
            <a:ext cx="1145036" cy="365125"/>
          </a:xfrm>
        </p:spPr>
        <p:txBody>
          <a:bodyPr/>
          <a:lstStyle/>
          <a:p>
            <a:fld id="{3E873AE1-5950-4748-95FC-98A910B14992}" type="datetime1">
              <a:rPr lang="fr-FR" smtClean="0"/>
              <a:t>14/05/2025</a:t>
            </a:fld>
            <a:endParaRPr lang="fr-F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29"/>
        <p:cNvGrpSpPr/>
        <p:nvPr/>
      </p:nvGrpSpPr>
      <p:grpSpPr>
        <a:xfrm>
          <a:off x="0" y="0"/>
          <a:ext cx="0" cy="0"/>
          <a:chOff x="0" y="0"/>
          <a:chExt cx="0" cy="0"/>
        </a:xfrm>
      </p:grpSpPr>
      <p:grpSp>
        <p:nvGrpSpPr>
          <p:cNvPr id="251" name="Google Shape;251;p9"/>
          <p:cNvGrpSpPr/>
          <p:nvPr/>
        </p:nvGrpSpPr>
        <p:grpSpPr>
          <a:xfrm>
            <a:off x="836988" y="5211257"/>
            <a:ext cx="2919046" cy="1081454"/>
            <a:chOff x="747346" y="5372100"/>
            <a:chExt cx="2919046" cy="1081454"/>
          </a:xfrm>
        </p:grpSpPr>
        <p:sp>
          <p:nvSpPr>
            <p:cNvPr id="252" name="Google Shape;252;p9"/>
            <p:cNvSpPr/>
            <p:nvPr/>
          </p:nvSpPr>
          <p:spPr>
            <a:xfrm>
              <a:off x="747346" y="5372100"/>
              <a:ext cx="2919046" cy="1081454"/>
            </a:xfrm>
            <a:prstGeom prst="roundRect">
              <a:avLst>
                <a:gd name="adj" fmla="val 16667"/>
              </a:avLst>
            </a:prstGeom>
            <a:solidFill>
              <a:srgbClr val="BAC4E4"/>
            </a:solidFill>
            <a:ln w="12700" cap="flat" cmpd="sng">
              <a:solidFill>
                <a:srgbClr val="3F518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253" name="Google Shape;253;p9"/>
            <p:cNvSpPr txBox="1"/>
            <p:nvPr/>
          </p:nvSpPr>
          <p:spPr>
            <a:xfrm>
              <a:off x="873675" y="5469495"/>
              <a:ext cx="2699238"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fr-FR" sz="1800">
                  <a:solidFill>
                    <a:schemeClr val="dk1"/>
                  </a:solidFill>
                  <a:latin typeface="Arial"/>
                  <a:ea typeface="Arial"/>
                  <a:cs typeface="Arial"/>
                  <a:sym typeface="Arial"/>
                </a:rPr>
                <a:t>Ceux qui réglementent</a:t>
              </a:r>
              <a:endParaRPr/>
            </a:p>
          </p:txBody>
        </p:sp>
        <p:pic>
          <p:nvPicPr>
            <p:cNvPr id="254" name="Google Shape;254;p9" descr="Question Mark Golden Interrogation Point Symbol Asking Questions Sign White  Stick Figure Man Person Pondering Thinking Standing Learning Character Icon  3d Rendering Graphic Illustration Isolated On White Background In High  Resolution Stock"/>
            <p:cNvPicPr preferRelativeResize="0"/>
            <p:nvPr/>
          </p:nvPicPr>
          <p:blipFill rotWithShape="1">
            <a:blip r:embed="rId3">
              <a:alphaModFix/>
            </a:blip>
            <a:srcRect/>
            <a:stretch/>
          </p:blipFill>
          <p:spPr>
            <a:xfrm>
              <a:off x="1828372" y="5831213"/>
              <a:ext cx="619125" cy="619125"/>
            </a:xfrm>
            <a:prstGeom prst="rect">
              <a:avLst/>
            </a:prstGeom>
            <a:noFill/>
            <a:ln>
              <a:noFill/>
            </a:ln>
          </p:spPr>
        </p:pic>
      </p:grpSp>
      <p:grpSp>
        <p:nvGrpSpPr>
          <p:cNvPr id="255" name="Google Shape;255;p9"/>
          <p:cNvGrpSpPr/>
          <p:nvPr/>
        </p:nvGrpSpPr>
        <p:grpSpPr>
          <a:xfrm>
            <a:off x="4462336" y="276535"/>
            <a:ext cx="2524864" cy="2239060"/>
            <a:chOff x="4175351" y="5057839"/>
            <a:chExt cx="3087096" cy="2239060"/>
          </a:xfrm>
        </p:grpSpPr>
        <p:grpSp>
          <p:nvGrpSpPr>
            <p:cNvPr id="256" name="Google Shape;256;p9"/>
            <p:cNvGrpSpPr/>
            <p:nvPr/>
          </p:nvGrpSpPr>
          <p:grpSpPr>
            <a:xfrm>
              <a:off x="4175351" y="5057839"/>
              <a:ext cx="3087096" cy="1895109"/>
              <a:chOff x="696444" y="5781371"/>
              <a:chExt cx="2995545" cy="1839968"/>
            </a:xfrm>
          </p:grpSpPr>
          <p:sp>
            <p:nvSpPr>
              <p:cNvPr id="257" name="Google Shape;257;p9"/>
              <p:cNvSpPr/>
              <p:nvPr/>
            </p:nvSpPr>
            <p:spPr>
              <a:xfrm>
                <a:off x="696444" y="5781371"/>
                <a:ext cx="2995545" cy="1839968"/>
              </a:xfrm>
              <a:prstGeom prst="roundRect">
                <a:avLst>
                  <a:gd name="adj" fmla="val 16667"/>
                </a:avLst>
              </a:prstGeom>
              <a:solidFill>
                <a:srgbClr val="BAC4E4"/>
              </a:solidFill>
              <a:ln w="12700" cap="flat" cmpd="sng">
                <a:solidFill>
                  <a:srgbClr val="3F518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258" name="Google Shape;258;p9"/>
              <p:cNvSpPr txBox="1"/>
              <p:nvPr/>
            </p:nvSpPr>
            <p:spPr>
              <a:xfrm>
                <a:off x="839643" y="5813157"/>
                <a:ext cx="2699238"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fr-FR" sz="1800" dirty="0">
                    <a:solidFill>
                      <a:schemeClr val="dk1"/>
                    </a:solidFill>
                    <a:latin typeface="Arial"/>
                    <a:ea typeface="Arial"/>
                    <a:cs typeface="Arial"/>
                    <a:sym typeface="Arial"/>
                  </a:rPr>
                  <a:t>Les influenceurs </a:t>
                </a:r>
                <a:endParaRPr dirty="0"/>
              </a:p>
            </p:txBody>
          </p:sp>
        </p:grpSp>
        <p:sp>
          <p:nvSpPr>
            <p:cNvPr id="259" name="Google Shape;259;p9"/>
            <p:cNvSpPr txBox="1"/>
            <p:nvPr/>
          </p:nvSpPr>
          <p:spPr>
            <a:xfrm>
              <a:off x="4358022" y="5542613"/>
              <a:ext cx="2850000" cy="175428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fr-FR" sz="1800" dirty="0">
                  <a:solidFill>
                    <a:schemeClr val="dk1"/>
                  </a:solidFill>
                  <a:latin typeface="Arial"/>
                  <a:ea typeface="Arial"/>
                  <a:cs typeface="Arial"/>
                  <a:sym typeface="Arial"/>
                </a:rPr>
                <a:t>Philippe </a:t>
              </a:r>
              <a:r>
                <a:rPr lang="fr-FR" sz="1800" dirty="0" err="1">
                  <a:solidFill>
                    <a:schemeClr val="dk1"/>
                  </a:solidFill>
                  <a:latin typeface="Arial"/>
                  <a:ea typeface="Arial"/>
                  <a:cs typeface="Arial"/>
                  <a:sym typeface="Arial"/>
                </a:rPr>
                <a:t>Bihouix</a:t>
              </a:r>
              <a:endParaRPr sz="1800" dirty="0">
                <a:solidFill>
                  <a:schemeClr val="dk1"/>
                </a:solidFill>
                <a:latin typeface="Arial"/>
                <a:ea typeface="Arial"/>
                <a:cs typeface="Arial"/>
                <a:sym typeface="Arial"/>
              </a:endParaRPr>
            </a:p>
            <a:p>
              <a:pPr marL="0" marR="0" lvl="0" indent="0" algn="l" rtl="0">
                <a:spcBef>
                  <a:spcPts val="0"/>
                </a:spcBef>
                <a:spcAft>
                  <a:spcPts val="0"/>
                </a:spcAft>
                <a:buNone/>
              </a:pPr>
              <a:r>
                <a:rPr lang="fr-FR" sz="1800" dirty="0">
                  <a:solidFill>
                    <a:schemeClr val="dk1"/>
                  </a:solidFill>
                  <a:latin typeface="Arial"/>
                  <a:ea typeface="Arial"/>
                  <a:cs typeface="Arial"/>
                  <a:sym typeface="Arial"/>
                </a:rPr>
                <a:t>Gauthier </a:t>
              </a:r>
              <a:r>
                <a:rPr lang="fr-FR" sz="1800" dirty="0" err="1">
                  <a:solidFill>
                    <a:schemeClr val="dk1"/>
                  </a:solidFill>
                  <a:latin typeface="Arial"/>
                  <a:ea typeface="Arial"/>
                  <a:cs typeface="Arial"/>
                  <a:sym typeface="Arial"/>
                </a:rPr>
                <a:t>Roussilhe</a:t>
              </a:r>
              <a:endParaRPr sz="1800" dirty="0">
                <a:solidFill>
                  <a:schemeClr val="dk1"/>
                </a:solidFill>
                <a:latin typeface="Arial"/>
                <a:ea typeface="Arial"/>
                <a:cs typeface="Arial"/>
                <a:sym typeface="Arial"/>
              </a:endParaRPr>
            </a:p>
            <a:p>
              <a:pPr marL="0" marR="0" lvl="0" indent="0" algn="l" rtl="0">
                <a:spcBef>
                  <a:spcPts val="0"/>
                </a:spcBef>
                <a:spcAft>
                  <a:spcPts val="0"/>
                </a:spcAft>
                <a:buNone/>
              </a:pPr>
              <a:r>
                <a:rPr lang="fr-FR" sz="1800" dirty="0">
                  <a:solidFill>
                    <a:schemeClr val="dk1"/>
                  </a:solidFill>
                  <a:latin typeface="Arial"/>
                  <a:ea typeface="Arial"/>
                  <a:cs typeface="Arial"/>
                  <a:sym typeface="Arial"/>
                </a:rPr>
                <a:t>William Bernaud</a:t>
              </a:r>
            </a:p>
            <a:p>
              <a:pPr marL="0" marR="0" lvl="0" indent="0" algn="l" rtl="0">
                <a:spcBef>
                  <a:spcPts val="0"/>
                </a:spcBef>
                <a:spcAft>
                  <a:spcPts val="0"/>
                </a:spcAft>
                <a:buNone/>
              </a:pPr>
              <a:r>
                <a:rPr lang="fr-FR" sz="1800" dirty="0">
                  <a:solidFill>
                    <a:schemeClr val="dk1"/>
                  </a:solidFill>
                </a:rPr>
                <a:t>Alan Fustec</a:t>
              </a:r>
            </a:p>
            <a:p>
              <a:pPr marL="0" marR="0" lvl="0" indent="0" algn="l" rtl="0">
                <a:spcBef>
                  <a:spcPts val="0"/>
                </a:spcBef>
                <a:spcAft>
                  <a:spcPts val="0"/>
                </a:spcAft>
                <a:buNone/>
              </a:pPr>
              <a:r>
                <a:rPr lang="fr-FR" sz="1800" dirty="0">
                  <a:solidFill>
                    <a:schemeClr val="dk1"/>
                  </a:solidFill>
                </a:rPr>
                <a:t>Quentin Mateus</a:t>
              </a:r>
              <a:endParaRPr dirty="0"/>
            </a:p>
            <a:p>
              <a:pPr marL="0" marR="0" lvl="0" indent="0" algn="l" rtl="0">
                <a:spcBef>
                  <a:spcPts val="0"/>
                </a:spcBef>
                <a:spcAft>
                  <a:spcPts val="0"/>
                </a:spcAft>
                <a:buNone/>
              </a:pPr>
              <a:endParaRPr sz="1800" dirty="0">
                <a:solidFill>
                  <a:schemeClr val="dk1"/>
                </a:solidFill>
                <a:latin typeface="Arial"/>
                <a:ea typeface="Arial"/>
                <a:cs typeface="Arial"/>
                <a:sym typeface="Arial"/>
              </a:endParaRPr>
            </a:p>
          </p:txBody>
        </p:sp>
      </p:grpSp>
      <p:grpSp>
        <p:nvGrpSpPr>
          <p:cNvPr id="7" name="Groupe 6">
            <a:extLst>
              <a:ext uri="{FF2B5EF4-FFF2-40B4-BE49-F238E27FC236}">
                <a16:creationId xmlns:a16="http://schemas.microsoft.com/office/drawing/2014/main" id="{E427348D-7F84-DA60-972A-0EDD75901E48}"/>
              </a:ext>
            </a:extLst>
          </p:cNvPr>
          <p:cNvGrpSpPr/>
          <p:nvPr/>
        </p:nvGrpSpPr>
        <p:grpSpPr>
          <a:xfrm>
            <a:off x="7882826" y="4206776"/>
            <a:ext cx="3965331" cy="2101362"/>
            <a:chOff x="7882826" y="4206776"/>
            <a:chExt cx="3965331" cy="2101362"/>
          </a:xfrm>
        </p:grpSpPr>
        <p:grpSp>
          <p:nvGrpSpPr>
            <p:cNvPr id="230" name="Google Shape;230;p9"/>
            <p:cNvGrpSpPr/>
            <p:nvPr/>
          </p:nvGrpSpPr>
          <p:grpSpPr>
            <a:xfrm>
              <a:off x="7882826" y="4206776"/>
              <a:ext cx="3965331" cy="2101362"/>
              <a:chOff x="6983216" y="4440115"/>
              <a:chExt cx="3965331" cy="2101362"/>
            </a:xfrm>
          </p:grpSpPr>
          <p:grpSp>
            <p:nvGrpSpPr>
              <p:cNvPr id="231" name="Google Shape;231;p9"/>
              <p:cNvGrpSpPr/>
              <p:nvPr/>
            </p:nvGrpSpPr>
            <p:grpSpPr>
              <a:xfrm>
                <a:off x="6983216" y="4440115"/>
                <a:ext cx="3965331" cy="2101362"/>
                <a:chOff x="6983216" y="4440115"/>
                <a:chExt cx="3965331" cy="2101362"/>
              </a:xfrm>
            </p:grpSpPr>
            <p:sp>
              <p:nvSpPr>
                <p:cNvPr id="232" name="Google Shape;232;p9"/>
                <p:cNvSpPr/>
                <p:nvPr/>
              </p:nvSpPr>
              <p:spPr>
                <a:xfrm>
                  <a:off x="6983216" y="4440115"/>
                  <a:ext cx="3965331" cy="2101362"/>
                </a:xfrm>
                <a:prstGeom prst="roundRect">
                  <a:avLst>
                    <a:gd name="adj" fmla="val 16667"/>
                  </a:avLst>
                </a:prstGeom>
                <a:solidFill>
                  <a:srgbClr val="BAC4E4"/>
                </a:solidFill>
                <a:ln w="12700" cap="flat" cmpd="sng">
                  <a:solidFill>
                    <a:srgbClr val="3F518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233" name="Google Shape;233;p9"/>
                <p:cNvSpPr txBox="1"/>
                <p:nvPr/>
              </p:nvSpPr>
              <p:spPr>
                <a:xfrm>
                  <a:off x="7330512" y="4651131"/>
                  <a:ext cx="3270738" cy="378069"/>
                </a:xfrm>
                <a:prstGeom prst="rect">
                  <a:avLst/>
                </a:prstGeom>
                <a:solidFill>
                  <a:srgbClr val="BAC4E4"/>
                </a:solid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fr-FR" sz="1800">
                      <a:solidFill>
                        <a:schemeClr val="dk1"/>
                      </a:solidFill>
                      <a:latin typeface="Arial"/>
                      <a:ea typeface="Arial"/>
                      <a:cs typeface="Arial"/>
                      <a:sym typeface="Arial"/>
                    </a:rPr>
                    <a:t>Ceux qui financent</a:t>
                  </a:r>
                  <a:endParaRPr/>
                </a:p>
              </p:txBody>
            </p:sp>
          </p:grpSp>
          <p:pic>
            <p:nvPicPr>
              <p:cNvPr id="234" name="Google Shape;234;p9" descr="ADEME (@ademe) / Twitter"/>
              <p:cNvPicPr preferRelativeResize="0"/>
              <p:nvPr/>
            </p:nvPicPr>
            <p:blipFill rotWithShape="1">
              <a:blip r:embed="rId4">
                <a:alphaModFix/>
              </a:blip>
              <a:srcRect l="19271" t="15981" r="19383" b="12384"/>
              <a:stretch/>
            </p:blipFill>
            <p:spPr>
              <a:xfrm>
                <a:off x="7250239" y="5147500"/>
                <a:ext cx="711983" cy="831417"/>
              </a:xfrm>
              <a:prstGeom prst="rect">
                <a:avLst/>
              </a:prstGeom>
              <a:noFill/>
              <a:ln>
                <a:noFill/>
              </a:ln>
            </p:spPr>
          </p:pic>
          <p:pic>
            <p:nvPicPr>
              <p:cNvPr id="235" name="Google Shape;235;p9" descr="Normandie (région administrative) — Wikipédia"/>
              <p:cNvPicPr preferRelativeResize="0"/>
              <p:nvPr/>
            </p:nvPicPr>
            <p:blipFill rotWithShape="1">
              <a:blip r:embed="rId5">
                <a:alphaModFix/>
              </a:blip>
              <a:srcRect/>
              <a:stretch/>
            </p:blipFill>
            <p:spPr>
              <a:xfrm>
                <a:off x="9965335" y="4782741"/>
                <a:ext cx="931863" cy="780467"/>
              </a:xfrm>
              <a:prstGeom prst="rect">
                <a:avLst/>
              </a:prstGeom>
              <a:noFill/>
              <a:ln>
                <a:noFill/>
              </a:ln>
            </p:spPr>
          </p:pic>
          <p:pic>
            <p:nvPicPr>
              <p:cNvPr id="236" name="Google Shape;236;p9" descr="Bretagne (région administrative) — Wikipédia"/>
              <p:cNvPicPr preferRelativeResize="0"/>
              <p:nvPr/>
            </p:nvPicPr>
            <p:blipFill rotWithShape="1">
              <a:blip r:embed="rId6">
                <a:alphaModFix/>
              </a:blip>
              <a:srcRect/>
              <a:stretch/>
            </p:blipFill>
            <p:spPr>
              <a:xfrm>
                <a:off x="9145822" y="5227759"/>
                <a:ext cx="619125" cy="619125"/>
              </a:xfrm>
              <a:prstGeom prst="rect">
                <a:avLst/>
              </a:prstGeom>
              <a:noFill/>
              <a:ln>
                <a:noFill/>
              </a:ln>
            </p:spPr>
          </p:pic>
          <p:pic>
            <p:nvPicPr>
              <p:cNvPr id="237" name="Google Shape;237;p9" descr="Collectivité Territoriale de Martinique (CTM)"/>
              <p:cNvPicPr preferRelativeResize="0"/>
              <p:nvPr/>
            </p:nvPicPr>
            <p:blipFill rotWithShape="1">
              <a:blip r:embed="rId7">
                <a:alphaModFix/>
              </a:blip>
              <a:srcRect/>
              <a:stretch/>
            </p:blipFill>
            <p:spPr>
              <a:xfrm>
                <a:off x="9945891" y="5870822"/>
                <a:ext cx="809966" cy="515021"/>
              </a:xfrm>
              <a:prstGeom prst="rect">
                <a:avLst/>
              </a:prstGeom>
              <a:noFill/>
              <a:ln>
                <a:noFill/>
              </a:ln>
            </p:spPr>
          </p:pic>
          <p:pic>
            <p:nvPicPr>
              <p:cNvPr id="238" name="Google Shape;238;p9" descr="Centre national de la recherche scientifique — Wikipédia"/>
              <p:cNvPicPr preferRelativeResize="0"/>
              <p:nvPr/>
            </p:nvPicPr>
            <p:blipFill rotWithShape="1">
              <a:blip r:embed="rId8">
                <a:alphaModFix/>
              </a:blip>
              <a:srcRect/>
              <a:stretch/>
            </p:blipFill>
            <p:spPr>
              <a:xfrm>
                <a:off x="8198573" y="5097700"/>
                <a:ext cx="619125" cy="619125"/>
              </a:xfrm>
              <a:prstGeom prst="rect">
                <a:avLst/>
              </a:prstGeom>
              <a:noFill/>
              <a:ln>
                <a:noFill/>
              </a:ln>
            </p:spPr>
          </p:pic>
        </p:grpSp>
        <p:pic>
          <p:nvPicPr>
            <p:cNvPr id="260" name="Google Shape;260;p9" descr="Bordeaux Métropole — Wikipédia"/>
            <p:cNvPicPr preferRelativeResize="0"/>
            <p:nvPr/>
          </p:nvPicPr>
          <p:blipFill rotWithShape="1">
            <a:blip r:embed="rId9">
              <a:alphaModFix/>
            </a:blip>
            <a:srcRect/>
            <a:stretch/>
          </p:blipFill>
          <p:spPr>
            <a:xfrm>
              <a:off x="8808767" y="5731288"/>
              <a:ext cx="981165" cy="414542"/>
            </a:xfrm>
            <a:prstGeom prst="rect">
              <a:avLst/>
            </a:prstGeom>
            <a:noFill/>
            <a:ln>
              <a:noFill/>
            </a:ln>
          </p:spPr>
        </p:pic>
      </p:grpSp>
      <p:grpSp>
        <p:nvGrpSpPr>
          <p:cNvPr id="261" name="Google Shape;261;p9"/>
          <p:cNvGrpSpPr/>
          <p:nvPr/>
        </p:nvGrpSpPr>
        <p:grpSpPr>
          <a:xfrm>
            <a:off x="41875" y="890626"/>
            <a:ext cx="3965331" cy="4102343"/>
            <a:chOff x="1203109" y="598260"/>
            <a:chExt cx="3965331" cy="4102343"/>
          </a:xfrm>
        </p:grpSpPr>
        <p:grpSp>
          <p:nvGrpSpPr>
            <p:cNvPr id="262" name="Google Shape;262;p9"/>
            <p:cNvGrpSpPr/>
            <p:nvPr/>
          </p:nvGrpSpPr>
          <p:grpSpPr>
            <a:xfrm>
              <a:off x="1203109" y="598260"/>
              <a:ext cx="3965331" cy="4102343"/>
              <a:chOff x="641175" y="367417"/>
              <a:chExt cx="3965331" cy="4102343"/>
            </a:xfrm>
          </p:grpSpPr>
          <p:grpSp>
            <p:nvGrpSpPr>
              <p:cNvPr id="263" name="Google Shape;263;p9"/>
              <p:cNvGrpSpPr/>
              <p:nvPr/>
            </p:nvGrpSpPr>
            <p:grpSpPr>
              <a:xfrm>
                <a:off x="641175" y="367417"/>
                <a:ext cx="3965331" cy="4102343"/>
                <a:chOff x="457201" y="619125"/>
                <a:chExt cx="3904327" cy="3983462"/>
              </a:xfrm>
            </p:grpSpPr>
            <p:grpSp>
              <p:nvGrpSpPr>
                <p:cNvPr id="264" name="Google Shape;264;p9"/>
                <p:cNvGrpSpPr/>
                <p:nvPr/>
              </p:nvGrpSpPr>
              <p:grpSpPr>
                <a:xfrm>
                  <a:off x="457201" y="619125"/>
                  <a:ext cx="3904327" cy="3983462"/>
                  <a:chOff x="457200" y="619123"/>
                  <a:chExt cx="3937008" cy="7200493"/>
                </a:xfrm>
              </p:grpSpPr>
              <p:sp>
                <p:nvSpPr>
                  <p:cNvPr id="265" name="Google Shape;265;p9"/>
                  <p:cNvSpPr/>
                  <p:nvPr/>
                </p:nvSpPr>
                <p:spPr>
                  <a:xfrm>
                    <a:off x="457200" y="619123"/>
                    <a:ext cx="3937008" cy="7200493"/>
                  </a:xfrm>
                  <a:prstGeom prst="roundRect">
                    <a:avLst>
                      <a:gd name="adj" fmla="val 16667"/>
                    </a:avLst>
                  </a:prstGeom>
                  <a:solidFill>
                    <a:srgbClr val="BAC4E4"/>
                  </a:solidFill>
                  <a:ln w="12700" cap="flat" cmpd="sng">
                    <a:solidFill>
                      <a:srgbClr val="3F518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266" name="Google Shape;266;p9"/>
                  <p:cNvSpPr txBox="1"/>
                  <p:nvPr/>
                </p:nvSpPr>
                <p:spPr>
                  <a:xfrm>
                    <a:off x="1037492" y="791308"/>
                    <a:ext cx="2787162" cy="113437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fr-FR" sz="1800" dirty="0">
                        <a:solidFill>
                          <a:schemeClr val="dk1"/>
                        </a:solidFill>
                        <a:latin typeface="Arial"/>
                        <a:ea typeface="Arial"/>
                        <a:cs typeface="Arial"/>
                        <a:sym typeface="Arial"/>
                      </a:rPr>
                      <a:t>Ceux qui mettent en œuvre </a:t>
                    </a:r>
                    <a:endParaRPr dirty="0"/>
                  </a:p>
                </p:txBody>
              </p:sp>
            </p:grpSp>
            <p:pic>
              <p:nvPicPr>
                <p:cNvPr id="267" name="Google Shape;267;p9" descr="Lunii | Fabrique à Histoires | Boîte à histoires"/>
                <p:cNvPicPr preferRelativeResize="0"/>
                <p:nvPr/>
              </p:nvPicPr>
              <p:blipFill rotWithShape="1">
                <a:blip r:embed="rId10">
                  <a:alphaModFix/>
                </a:blip>
                <a:srcRect/>
                <a:stretch/>
              </p:blipFill>
              <p:spPr>
                <a:xfrm>
                  <a:off x="642149" y="1262140"/>
                  <a:ext cx="1087200" cy="483577"/>
                </a:xfrm>
                <a:prstGeom prst="rect">
                  <a:avLst/>
                </a:prstGeom>
                <a:noFill/>
                <a:ln>
                  <a:noFill/>
                </a:ln>
              </p:spPr>
            </p:pic>
            <p:pic>
              <p:nvPicPr>
                <p:cNvPr id="268" name="Google Shape;268;p9"/>
                <p:cNvPicPr preferRelativeResize="0"/>
                <p:nvPr/>
              </p:nvPicPr>
              <p:blipFill rotWithShape="1">
                <a:blip r:embed="rId11">
                  <a:alphaModFix/>
                </a:blip>
                <a:srcRect/>
                <a:stretch/>
              </p:blipFill>
              <p:spPr>
                <a:xfrm>
                  <a:off x="2821565" y="1521531"/>
                  <a:ext cx="1346395" cy="335021"/>
                </a:xfrm>
                <a:prstGeom prst="rect">
                  <a:avLst/>
                </a:prstGeom>
                <a:noFill/>
                <a:ln>
                  <a:noFill/>
                </a:ln>
              </p:spPr>
            </p:pic>
            <p:pic>
              <p:nvPicPr>
                <p:cNvPr id="269" name="Google Shape;269;p9" descr="Bouygues — Wikipédia"/>
                <p:cNvPicPr preferRelativeResize="0"/>
                <p:nvPr/>
              </p:nvPicPr>
              <p:blipFill rotWithShape="1">
                <a:blip r:embed="rId12">
                  <a:alphaModFix/>
                </a:blip>
                <a:srcRect/>
                <a:stretch/>
              </p:blipFill>
              <p:spPr>
                <a:xfrm>
                  <a:off x="596045" y="1840630"/>
                  <a:ext cx="863564" cy="431782"/>
                </a:xfrm>
                <a:prstGeom prst="rect">
                  <a:avLst/>
                </a:prstGeom>
                <a:noFill/>
                <a:ln>
                  <a:noFill/>
                </a:ln>
              </p:spPr>
            </p:pic>
            <p:pic>
              <p:nvPicPr>
                <p:cNvPr id="270" name="Google Shape;270;p9"/>
                <p:cNvPicPr preferRelativeResize="0"/>
                <p:nvPr/>
              </p:nvPicPr>
              <p:blipFill rotWithShape="1">
                <a:blip r:embed="rId13">
                  <a:alphaModFix/>
                </a:blip>
                <a:srcRect/>
                <a:stretch/>
              </p:blipFill>
              <p:spPr>
                <a:xfrm>
                  <a:off x="1954337" y="1437085"/>
                  <a:ext cx="483577" cy="483577"/>
                </a:xfrm>
                <a:prstGeom prst="rect">
                  <a:avLst/>
                </a:prstGeom>
                <a:noFill/>
                <a:ln>
                  <a:noFill/>
                </a:ln>
              </p:spPr>
            </p:pic>
            <p:pic>
              <p:nvPicPr>
                <p:cNvPr id="271" name="Google Shape;271;p9" descr="undefined"/>
                <p:cNvPicPr preferRelativeResize="0"/>
                <p:nvPr/>
              </p:nvPicPr>
              <p:blipFill rotWithShape="1">
                <a:blip r:embed="rId14">
                  <a:alphaModFix/>
                </a:blip>
                <a:srcRect/>
                <a:stretch/>
              </p:blipFill>
              <p:spPr>
                <a:xfrm>
                  <a:off x="582718" y="2652985"/>
                  <a:ext cx="454774" cy="545123"/>
                </a:xfrm>
                <a:prstGeom prst="rect">
                  <a:avLst/>
                </a:prstGeom>
                <a:noFill/>
                <a:ln>
                  <a:noFill/>
                </a:ln>
              </p:spPr>
            </p:pic>
            <p:pic>
              <p:nvPicPr>
                <p:cNvPr id="272" name="Google Shape;272;p9" descr="Notre kit de démarrage, un bon départ de votre Repair Café - Repaircafe"/>
                <p:cNvPicPr preferRelativeResize="0"/>
                <p:nvPr/>
              </p:nvPicPr>
              <p:blipFill rotWithShape="1">
                <a:blip r:embed="rId15">
                  <a:alphaModFix/>
                </a:blip>
                <a:srcRect/>
                <a:stretch/>
              </p:blipFill>
              <p:spPr>
                <a:xfrm>
                  <a:off x="1598454" y="2160526"/>
                  <a:ext cx="457200" cy="457200"/>
                </a:xfrm>
                <a:prstGeom prst="rect">
                  <a:avLst/>
                </a:prstGeom>
                <a:noFill/>
                <a:ln>
                  <a:noFill/>
                </a:ln>
              </p:spPr>
            </p:pic>
            <p:pic>
              <p:nvPicPr>
                <p:cNvPr id="273" name="Google Shape;273;p9" descr="L'Atelier Paysan, pour la souveraineté technologique des paysans | RTES"/>
                <p:cNvPicPr preferRelativeResize="0"/>
                <p:nvPr/>
              </p:nvPicPr>
              <p:blipFill rotWithShape="1">
                <a:blip r:embed="rId16">
                  <a:alphaModFix/>
                </a:blip>
                <a:srcRect/>
                <a:stretch/>
              </p:blipFill>
              <p:spPr>
                <a:xfrm>
                  <a:off x="1651967" y="2716519"/>
                  <a:ext cx="862152" cy="663453"/>
                </a:xfrm>
                <a:prstGeom prst="rect">
                  <a:avLst/>
                </a:prstGeom>
                <a:noFill/>
                <a:ln>
                  <a:noFill/>
                </a:ln>
              </p:spPr>
            </p:pic>
            <p:pic>
              <p:nvPicPr>
                <p:cNvPr id="274" name="Google Shape;274;p9" descr="Où sont les Dragons"/>
                <p:cNvPicPr preferRelativeResize="0"/>
                <p:nvPr/>
              </p:nvPicPr>
              <p:blipFill rotWithShape="1">
                <a:blip r:embed="rId17">
                  <a:alphaModFix/>
                </a:blip>
                <a:srcRect/>
                <a:stretch/>
              </p:blipFill>
              <p:spPr>
                <a:xfrm>
                  <a:off x="2616411" y="1995768"/>
                  <a:ext cx="1083285" cy="443062"/>
                </a:xfrm>
                <a:prstGeom prst="rect">
                  <a:avLst/>
                </a:prstGeom>
                <a:noFill/>
                <a:ln>
                  <a:noFill/>
                </a:ln>
              </p:spPr>
            </p:pic>
            <p:pic>
              <p:nvPicPr>
                <p:cNvPr id="275" name="Google Shape;275;p9" descr="CAWST (Centre for Affordable Water and Sanitation Technology) - CanWaCH"/>
                <p:cNvPicPr preferRelativeResize="0"/>
                <p:nvPr/>
              </p:nvPicPr>
              <p:blipFill rotWithShape="1">
                <a:blip r:embed="rId18">
                  <a:alphaModFix/>
                </a:blip>
                <a:srcRect/>
                <a:stretch/>
              </p:blipFill>
              <p:spPr>
                <a:xfrm>
                  <a:off x="2955427" y="2477845"/>
                  <a:ext cx="1172787" cy="570401"/>
                </a:xfrm>
                <a:prstGeom prst="rect">
                  <a:avLst/>
                </a:prstGeom>
                <a:noFill/>
                <a:ln>
                  <a:noFill/>
                </a:ln>
              </p:spPr>
            </p:pic>
          </p:grpSp>
          <p:pic>
            <p:nvPicPr>
              <p:cNvPr id="276" name="Google Shape;276;p9" descr="Création de logo Avignon Paris | Rebk.fr : Agence de communication Avignon  Paris"/>
              <p:cNvPicPr preferRelativeResize="0"/>
              <p:nvPr/>
            </p:nvPicPr>
            <p:blipFill rotWithShape="1">
              <a:blip r:embed="rId19">
                <a:alphaModFix/>
              </a:blip>
              <a:srcRect/>
              <a:stretch/>
            </p:blipFill>
            <p:spPr>
              <a:xfrm>
                <a:off x="1119487" y="3335478"/>
                <a:ext cx="735122" cy="634878"/>
              </a:xfrm>
              <a:prstGeom prst="rect">
                <a:avLst/>
              </a:prstGeom>
              <a:noFill/>
              <a:ln>
                <a:noFill/>
              </a:ln>
            </p:spPr>
          </p:pic>
        </p:grpSp>
        <p:pic>
          <p:nvPicPr>
            <p:cNvPr id="277" name="Google Shape;277;p9" descr="Aezeo - L'autonomie énergétique entre vos mains | Larmor-Plage"/>
            <p:cNvPicPr preferRelativeResize="0"/>
            <p:nvPr/>
          </p:nvPicPr>
          <p:blipFill rotWithShape="1">
            <a:blip r:embed="rId20">
              <a:alphaModFix/>
            </a:blip>
            <a:srcRect/>
            <a:stretch/>
          </p:blipFill>
          <p:spPr>
            <a:xfrm>
              <a:off x="3564180" y="3675611"/>
              <a:ext cx="708780" cy="708780"/>
            </a:xfrm>
            <a:prstGeom prst="rect">
              <a:avLst/>
            </a:prstGeom>
            <a:noFill/>
            <a:ln>
              <a:noFill/>
            </a:ln>
          </p:spPr>
        </p:pic>
      </p:grpSp>
      <p:grpSp>
        <p:nvGrpSpPr>
          <p:cNvPr id="5" name="Groupe 4">
            <a:extLst>
              <a:ext uri="{FF2B5EF4-FFF2-40B4-BE49-F238E27FC236}">
                <a16:creationId xmlns:a16="http://schemas.microsoft.com/office/drawing/2014/main" id="{27E08D77-F796-44D5-51AA-C2E49DD3B602}"/>
              </a:ext>
            </a:extLst>
          </p:cNvPr>
          <p:cNvGrpSpPr/>
          <p:nvPr/>
        </p:nvGrpSpPr>
        <p:grpSpPr>
          <a:xfrm>
            <a:off x="3984742" y="3098529"/>
            <a:ext cx="3849486" cy="3057636"/>
            <a:chOff x="3984742" y="3098529"/>
            <a:chExt cx="3849486" cy="3057636"/>
          </a:xfrm>
        </p:grpSpPr>
        <p:grpSp>
          <p:nvGrpSpPr>
            <p:cNvPr id="278" name="Google Shape;278;p9"/>
            <p:cNvGrpSpPr/>
            <p:nvPr/>
          </p:nvGrpSpPr>
          <p:grpSpPr>
            <a:xfrm>
              <a:off x="3984742" y="3098529"/>
              <a:ext cx="3849486" cy="3057636"/>
              <a:chOff x="158153" y="4645818"/>
              <a:chExt cx="4346964" cy="3532016"/>
            </a:xfrm>
          </p:grpSpPr>
          <p:grpSp>
            <p:nvGrpSpPr>
              <p:cNvPr id="279" name="Google Shape;279;p9"/>
              <p:cNvGrpSpPr/>
              <p:nvPr/>
            </p:nvGrpSpPr>
            <p:grpSpPr>
              <a:xfrm>
                <a:off x="158153" y="4645818"/>
                <a:ext cx="4346964" cy="3532016"/>
                <a:chOff x="158153" y="4645818"/>
                <a:chExt cx="4346964" cy="3532016"/>
              </a:xfrm>
            </p:grpSpPr>
            <p:sp>
              <p:nvSpPr>
                <p:cNvPr id="280" name="Google Shape;280;p9"/>
                <p:cNvSpPr/>
                <p:nvPr/>
              </p:nvSpPr>
              <p:spPr>
                <a:xfrm>
                  <a:off x="488575" y="4645818"/>
                  <a:ext cx="3686121" cy="3532016"/>
                </a:xfrm>
                <a:prstGeom prst="roundRect">
                  <a:avLst>
                    <a:gd name="adj" fmla="val 16667"/>
                  </a:avLst>
                </a:prstGeom>
                <a:solidFill>
                  <a:srgbClr val="BAC4E4"/>
                </a:solidFill>
                <a:ln w="12700" cap="flat" cmpd="sng">
                  <a:solidFill>
                    <a:srgbClr val="3F518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rial"/>
                    <a:ea typeface="Arial"/>
                    <a:cs typeface="Arial"/>
                    <a:sym typeface="Arial"/>
                  </a:endParaRPr>
                </a:p>
              </p:txBody>
            </p:sp>
            <p:sp>
              <p:nvSpPr>
                <p:cNvPr id="281" name="Google Shape;281;p9"/>
                <p:cNvSpPr txBox="1"/>
                <p:nvPr/>
              </p:nvSpPr>
              <p:spPr>
                <a:xfrm>
                  <a:off x="158153" y="4786365"/>
                  <a:ext cx="4346964" cy="3664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fr-FR" sz="1800">
                      <a:solidFill>
                        <a:schemeClr val="dk1"/>
                      </a:solidFill>
                      <a:latin typeface="Arial"/>
                      <a:ea typeface="Arial"/>
                      <a:cs typeface="Arial"/>
                      <a:sym typeface="Arial"/>
                    </a:rPr>
                    <a:t>Ceux qui enseignent</a:t>
                  </a:r>
                  <a:endParaRPr/>
                </a:p>
              </p:txBody>
            </p:sp>
          </p:grpSp>
          <p:pic>
            <p:nvPicPr>
              <p:cNvPr id="282" name="Google Shape;282;p9" descr="Low-Tech Skol | Low-tech Skol"/>
              <p:cNvPicPr preferRelativeResize="0"/>
              <p:nvPr/>
            </p:nvPicPr>
            <p:blipFill rotWithShape="1">
              <a:blip r:embed="rId21">
                <a:alphaModFix/>
              </a:blip>
              <a:srcRect/>
              <a:stretch/>
            </p:blipFill>
            <p:spPr>
              <a:xfrm>
                <a:off x="941721" y="5185538"/>
                <a:ext cx="831956" cy="831956"/>
              </a:xfrm>
              <a:prstGeom prst="rect">
                <a:avLst/>
              </a:prstGeom>
              <a:noFill/>
              <a:ln>
                <a:noFill/>
              </a:ln>
            </p:spPr>
          </p:pic>
          <p:pic>
            <p:nvPicPr>
              <p:cNvPr id="283" name="Google Shape;283;p9" descr="École centrale de Nantes — Wikipédia"/>
              <p:cNvPicPr preferRelativeResize="0"/>
              <p:nvPr/>
            </p:nvPicPr>
            <p:blipFill rotWithShape="1">
              <a:blip r:embed="rId22">
                <a:alphaModFix/>
              </a:blip>
              <a:srcRect/>
              <a:stretch/>
            </p:blipFill>
            <p:spPr>
              <a:xfrm>
                <a:off x="2205995" y="5396953"/>
                <a:ext cx="1568522" cy="980326"/>
              </a:xfrm>
              <a:prstGeom prst="rect">
                <a:avLst/>
              </a:prstGeom>
              <a:noFill/>
              <a:ln>
                <a:noFill/>
              </a:ln>
            </p:spPr>
          </p:pic>
          <p:pic>
            <p:nvPicPr>
              <p:cNvPr id="284" name="Google Shape;284;p9" descr="Université de technologie de Troyes — Wikipédia"/>
              <p:cNvPicPr preferRelativeResize="0"/>
              <p:nvPr/>
            </p:nvPicPr>
            <p:blipFill rotWithShape="1">
              <a:blip r:embed="rId23">
                <a:alphaModFix/>
              </a:blip>
              <a:srcRect/>
              <a:stretch/>
            </p:blipFill>
            <p:spPr>
              <a:xfrm>
                <a:off x="2348363" y="6468902"/>
                <a:ext cx="1665810" cy="619126"/>
              </a:xfrm>
              <a:prstGeom prst="rect">
                <a:avLst/>
              </a:prstGeom>
              <a:noFill/>
              <a:ln>
                <a:noFill/>
              </a:ln>
            </p:spPr>
          </p:pic>
          <p:pic>
            <p:nvPicPr>
              <p:cNvPr id="285" name="Google Shape;285;p9" descr="ENSEEE - Grenoble | Clevermate"/>
              <p:cNvPicPr preferRelativeResize="0"/>
              <p:nvPr/>
            </p:nvPicPr>
            <p:blipFill rotWithShape="1">
              <a:blip r:embed="rId24">
                <a:alphaModFix/>
              </a:blip>
              <a:srcRect/>
              <a:stretch/>
            </p:blipFill>
            <p:spPr>
              <a:xfrm>
                <a:off x="760299" y="7010842"/>
                <a:ext cx="1037027" cy="613021"/>
              </a:xfrm>
              <a:prstGeom prst="rect">
                <a:avLst/>
              </a:prstGeom>
              <a:noFill/>
              <a:ln>
                <a:noFill/>
              </a:ln>
            </p:spPr>
          </p:pic>
          <p:pic>
            <p:nvPicPr>
              <p:cNvPr id="286" name="Google Shape;286;p9" descr="École nationale supérieure d'arts et métiers (ENSAM) - Paris - Arts et  Métiers ParisTech"/>
              <p:cNvPicPr preferRelativeResize="0"/>
              <p:nvPr/>
            </p:nvPicPr>
            <p:blipFill rotWithShape="1">
              <a:blip r:embed="rId25">
                <a:alphaModFix/>
              </a:blip>
              <a:srcRect/>
              <a:stretch/>
            </p:blipFill>
            <p:spPr>
              <a:xfrm>
                <a:off x="873874" y="6223538"/>
                <a:ext cx="880823" cy="574450"/>
              </a:xfrm>
              <a:prstGeom prst="rect">
                <a:avLst/>
              </a:prstGeom>
              <a:noFill/>
              <a:ln>
                <a:noFill/>
              </a:ln>
            </p:spPr>
          </p:pic>
        </p:grpSp>
        <p:pic>
          <p:nvPicPr>
            <p:cNvPr id="1026" name="Picture 2">
              <a:extLst>
                <a:ext uri="{FF2B5EF4-FFF2-40B4-BE49-F238E27FC236}">
                  <a16:creationId xmlns:a16="http://schemas.microsoft.com/office/drawing/2014/main" id="{BF304281-2078-26BD-D2D1-9692840E98BA}"/>
                </a:ext>
              </a:extLst>
            </p:cNvPr>
            <p:cNvPicPr>
              <a:picLocks noChangeAspect="1" noChangeArrowheads="1"/>
            </p:cNvPicPr>
            <p:nvPr/>
          </p:nvPicPr>
          <p:blipFill>
            <a:blip r:embed="rId26">
              <a:extLst>
                <a:ext uri="{28A0092B-C50C-407E-A947-70E740481C1C}">
                  <a14:useLocalDpi xmlns:a14="http://schemas.microsoft.com/office/drawing/2010/main" val="0"/>
                </a:ext>
              </a:extLst>
            </a:blip>
            <a:srcRect/>
            <a:stretch>
              <a:fillRect/>
            </a:stretch>
          </p:blipFill>
          <p:spPr bwMode="auto">
            <a:xfrm>
              <a:off x="5744975" y="5350279"/>
              <a:ext cx="1159612" cy="617493"/>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4" name="Groupe 3">
            <a:extLst>
              <a:ext uri="{FF2B5EF4-FFF2-40B4-BE49-F238E27FC236}">
                <a16:creationId xmlns:a16="http://schemas.microsoft.com/office/drawing/2014/main" id="{56396A87-37FC-0A1B-D355-6F5B94940A42}"/>
              </a:ext>
            </a:extLst>
          </p:cNvPr>
          <p:cNvGrpSpPr/>
          <p:nvPr/>
        </p:nvGrpSpPr>
        <p:grpSpPr>
          <a:xfrm>
            <a:off x="7207320" y="228010"/>
            <a:ext cx="4886776" cy="2809875"/>
            <a:chOff x="7207320" y="228010"/>
            <a:chExt cx="4886776" cy="2809875"/>
          </a:xfrm>
        </p:grpSpPr>
        <p:grpSp>
          <p:nvGrpSpPr>
            <p:cNvPr id="239" name="Google Shape;239;p9"/>
            <p:cNvGrpSpPr/>
            <p:nvPr/>
          </p:nvGrpSpPr>
          <p:grpSpPr>
            <a:xfrm>
              <a:off x="7207320" y="228010"/>
              <a:ext cx="4886776" cy="2809875"/>
              <a:chOff x="6370433" y="569966"/>
              <a:chExt cx="4886776" cy="2809875"/>
            </a:xfrm>
          </p:grpSpPr>
          <p:grpSp>
            <p:nvGrpSpPr>
              <p:cNvPr id="240" name="Google Shape;240;p9"/>
              <p:cNvGrpSpPr/>
              <p:nvPr/>
            </p:nvGrpSpPr>
            <p:grpSpPr>
              <a:xfrm>
                <a:off x="6370433" y="569966"/>
                <a:ext cx="4886776" cy="2809875"/>
                <a:chOff x="5706207" y="923192"/>
                <a:chExt cx="3869381" cy="2338754"/>
              </a:xfrm>
            </p:grpSpPr>
            <p:sp>
              <p:nvSpPr>
                <p:cNvPr id="241" name="Google Shape;241;p9"/>
                <p:cNvSpPr/>
                <p:nvPr/>
              </p:nvSpPr>
              <p:spPr>
                <a:xfrm>
                  <a:off x="5706207" y="923192"/>
                  <a:ext cx="3869381" cy="2338754"/>
                </a:xfrm>
                <a:prstGeom prst="roundRect">
                  <a:avLst>
                    <a:gd name="adj" fmla="val 16667"/>
                  </a:avLst>
                </a:prstGeom>
                <a:solidFill>
                  <a:srgbClr val="BAC4E4"/>
                </a:solidFill>
                <a:ln w="12700" cap="flat" cmpd="sng">
                  <a:solidFill>
                    <a:srgbClr val="3F518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242" name="Google Shape;242;p9"/>
                <p:cNvSpPr txBox="1"/>
                <p:nvPr/>
              </p:nvSpPr>
              <p:spPr>
                <a:xfrm>
                  <a:off x="6209600" y="958991"/>
                  <a:ext cx="2872920" cy="646331"/>
                </a:xfrm>
                <a:prstGeom prst="rect">
                  <a:avLst/>
                </a:prstGeom>
                <a:solidFill>
                  <a:srgbClr val="BAC4E4"/>
                </a:solid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fr-FR" sz="1800">
                      <a:solidFill>
                        <a:schemeClr val="dk1"/>
                      </a:solidFill>
                      <a:latin typeface="Arial"/>
                      <a:ea typeface="Arial"/>
                      <a:cs typeface="Arial"/>
                      <a:sym typeface="Arial"/>
                    </a:rPr>
                    <a:t>Ceux qui animent, accompagnent et conseillent </a:t>
                  </a:r>
                  <a:endParaRPr dirty="0"/>
                </a:p>
              </p:txBody>
            </p:sp>
          </p:grpSp>
          <p:pic>
            <p:nvPicPr>
              <p:cNvPr id="243" name="Google Shape;243;p9" descr="Goodwill Management | RSE, climat, Economie circulaire, low-tech"/>
              <p:cNvPicPr preferRelativeResize="0"/>
              <p:nvPr/>
            </p:nvPicPr>
            <p:blipFill rotWithShape="1">
              <a:blip r:embed="rId27">
                <a:alphaModFix/>
              </a:blip>
              <a:srcRect/>
              <a:stretch/>
            </p:blipFill>
            <p:spPr>
              <a:xfrm>
                <a:off x="6431610" y="1133203"/>
                <a:ext cx="738773" cy="673312"/>
              </a:xfrm>
              <a:prstGeom prst="rect">
                <a:avLst/>
              </a:prstGeom>
              <a:noFill/>
              <a:ln>
                <a:noFill/>
              </a:ln>
            </p:spPr>
          </p:pic>
          <p:pic>
            <p:nvPicPr>
              <p:cNvPr id="244" name="Google Shape;244;p9" descr="About us | AZIMIO"/>
              <p:cNvPicPr preferRelativeResize="0"/>
              <p:nvPr/>
            </p:nvPicPr>
            <p:blipFill rotWithShape="1">
              <a:blip r:embed="rId28">
                <a:alphaModFix/>
              </a:blip>
              <a:srcRect/>
              <a:stretch/>
            </p:blipFill>
            <p:spPr>
              <a:xfrm>
                <a:off x="6664467" y="2280352"/>
                <a:ext cx="1464158" cy="505927"/>
              </a:xfrm>
              <a:prstGeom prst="rect">
                <a:avLst/>
              </a:prstGeom>
              <a:noFill/>
              <a:ln>
                <a:noFill/>
              </a:ln>
            </p:spPr>
          </p:pic>
          <p:pic>
            <p:nvPicPr>
              <p:cNvPr id="245" name="Google Shape;245;p9" descr="Kerlotec - Un écosystème pour préparer les entreprises au monde qui vient"/>
              <p:cNvPicPr preferRelativeResize="0"/>
              <p:nvPr/>
            </p:nvPicPr>
            <p:blipFill rotWithShape="1">
              <a:blip r:embed="rId29">
                <a:alphaModFix/>
              </a:blip>
              <a:srcRect/>
              <a:stretch/>
            </p:blipFill>
            <p:spPr>
              <a:xfrm>
                <a:off x="8612369" y="1203206"/>
                <a:ext cx="922514" cy="1172135"/>
              </a:xfrm>
              <a:prstGeom prst="rect">
                <a:avLst/>
              </a:prstGeom>
              <a:noFill/>
              <a:ln>
                <a:noFill/>
              </a:ln>
            </p:spPr>
          </p:pic>
          <p:pic>
            <p:nvPicPr>
              <p:cNvPr id="246" name="Google Shape;246;p9" descr="Low-tech Skol - La première formation aux low-tech en France - Kerlotec"/>
              <p:cNvPicPr preferRelativeResize="0"/>
              <p:nvPr/>
            </p:nvPicPr>
            <p:blipFill rotWithShape="1">
              <a:blip r:embed="rId30">
                <a:alphaModFix/>
              </a:blip>
              <a:srcRect/>
              <a:stretch/>
            </p:blipFill>
            <p:spPr>
              <a:xfrm>
                <a:off x="10182596" y="1639232"/>
                <a:ext cx="920372" cy="920372"/>
              </a:xfrm>
              <a:prstGeom prst="rect">
                <a:avLst/>
              </a:prstGeom>
              <a:noFill/>
              <a:ln>
                <a:noFill/>
              </a:ln>
            </p:spPr>
          </p:pic>
          <p:pic>
            <p:nvPicPr>
              <p:cNvPr id="247" name="Google Shape;247;p9" descr="APALA (Aux Petits Acteurs L'Avenir !) | HelloAsso"/>
              <p:cNvPicPr preferRelativeResize="0"/>
              <p:nvPr/>
            </p:nvPicPr>
            <p:blipFill rotWithShape="1">
              <a:blip r:embed="rId31">
                <a:alphaModFix/>
              </a:blip>
              <a:srcRect/>
              <a:stretch/>
            </p:blipFill>
            <p:spPr>
              <a:xfrm>
                <a:off x="9751393" y="1107689"/>
                <a:ext cx="1351575" cy="352649"/>
              </a:xfrm>
              <a:prstGeom prst="rect">
                <a:avLst/>
              </a:prstGeom>
              <a:noFill/>
              <a:ln>
                <a:noFill/>
              </a:ln>
            </p:spPr>
          </p:pic>
          <p:pic>
            <p:nvPicPr>
              <p:cNvPr id="248" name="Google Shape;248;p9" descr="Espace presse ESS | Labo de l'ESS"/>
              <p:cNvPicPr preferRelativeResize="0"/>
              <p:nvPr/>
            </p:nvPicPr>
            <p:blipFill rotWithShape="1">
              <a:blip r:embed="rId32">
                <a:alphaModFix/>
              </a:blip>
              <a:srcRect l="13641" t="22230" r="16291" b="24019"/>
              <a:stretch/>
            </p:blipFill>
            <p:spPr>
              <a:xfrm>
                <a:off x="7488260" y="1469859"/>
                <a:ext cx="967241" cy="673312"/>
              </a:xfrm>
              <a:prstGeom prst="rect">
                <a:avLst/>
              </a:prstGeom>
              <a:noFill/>
              <a:ln>
                <a:noFill/>
              </a:ln>
            </p:spPr>
          </p:pic>
          <p:pic>
            <p:nvPicPr>
              <p:cNvPr id="249" name="Google Shape;249;p9" descr="France Nature Environnement — Wikipédia"/>
              <p:cNvPicPr preferRelativeResize="0"/>
              <p:nvPr/>
            </p:nvPicPr>
            <p:blipFill rotWithShape="1">
              <a:blip r:embed="rId33">
                <a:alphaModFix/>
              </a:blip>
              <a:srcRect/>
              <a:stretch/>
            </p:blipFill>
            <p:spPr>
              <a:xfrm>
                <a:off x="8417497" y="2413362"/>
                <a:ext cx="942688" cy="783910"/>
              </a:xfrm>
              <a:prstGeom prst="rect">
                <a:avLst/>
              </a:prstGeom>
              <a:noFill/>
              <a:ln>
                <a:noFill/>
              </a:ln>
            </p:spPr>
          </p:pic>
          <p:pic>
            <p:nvPicPr>
              <p:cNvPr id="250" name="Google Shape;250;p9" descr="CCI de l'Indre : Nouvelle identité visuelle"/>
              <p:cNvPicPr preferRelativeResize="0"/>
              <p:nvPr/>
            </p:nvPicPr>
            <p:blipFill rotWithShape="1">
              <a:blip r:embed="rId34">
                <a:alphaModFix/>
              </a:blip>
              <a:srcRect l="5697" t="14224" r="4356" b="14765"/>
              <a:stretch/>
            </p:blipFill>
            <p:spPr>
              <a:xfrm>
                <a:off x="6959760" y="2963497"/>
                <a:ext cx="1170480" cy="350951"/>
              </a:xfrm>
              <a:prstGeom prst="rect">
                <a:avLst/>
              </a:prstGeom>
              <a:noFill/>
              <a:ln>
                <a:noFill/>
              </a:ln>
            </p:spPr>
          </p:pic>
        </p:grpSp>
        <p:pic>
          <p:nvPicPr>
            <p:cNvPr id="3" name="Google Shape;401;g248652b56cf_0_21">
              <a:extLst>
                <a:ext uri="{FF2B5EF4-FFF2-40B4-BE49-F238E27FC236}">
                  <a16:creationId xmlns:a16="http://schemas.microsoft.com/office/drawing/2014/main" id="{717E1A4C-D836-E6A4-3A10-319D389E5800}"/>
                </a:ext>
              </a:extLst>
            </p:cNvPr>
            <p:cNvPicPr preferRelativeResize="0"/>
            <p:nvPr/>
          </p:nvPicPr>
          <p:blipFill>
            <a:blip r:embed="rId35">
              <a:alphaModFix/>
            </a:blip>
            <a:stretch>
              <a:fillRect/>
            </a:stretch>
          </p:blipFill>
          <p:spPr>
            <a:xfrm>
              <a:off x="10587694" y="2396541"/>
              <a:ext cx="1170480" cy="584783"/>
            </a:xfrm>
            <a:prstGeom prst="rect">
              <a:avLst/>
            </a:prstGeom>
            <a:noFill/>
            <a:ln>
              <a:noFill/>
            </a:ln>
          </p:spPr>
        </p:pic>
      </p:grpSp>
      <p:sp>
        <p:nvSpPr>
          <p:cNvPr id="6" name="ZoneTexte 5">
            <a:extLst>
              <a:ext uri="{FF2B5EF4-FFF2-40B4-BE49-F238E27FC236}">
                <a16:creationId xmlns:a16="http://schemas.microsoft.com/office/drawing/2014/main" id="{EDFD614D-30E3-E7EE-2AAF-7CF2FB242561}"/>
              </a:ext>
            </a:extLst>
          </p:cNvPr>
          <p:cNvSpPr txBox="1"/>
          <p:nvPr/>
        </p:nvSpPr>
        <p:spPr>
          <a:xfrm>
            <a:off x="7268497" y="6440302"/>
            <a:ext cx="2928575" cy="307777"/>
          </a:xfrm>
          <a:prstGeom prst="rect">
            <a:avLst/>
          </a:prstGeom>
          <a:noFill/>
        </p:spPr>
        <p:txBody>
          <a:bodyPr wrap="square" rtlCol="0">
            <a:spAutoFit/>
          </a:bodyPr>
          <a:lstStyle/>
          <a:p>
            <a:r>
              <a:rPr lang="fr-FR" dirty="0"/>
              <a:t>Liste non exhaustive</a:t>
            </a:r>
          </a:p>
        </p:txBody>
      </p:sp>
      <p:grpSp>
        <p:nvGrpSpPr>
          <p:cNvPr id="8" name="Google Shape;251;p9">
            <a:extLst>
              <a:ext uri="{FF2B5EF4-FFF2-40B4-BE49-F238E27FC236}">
                <a16:creationId xmlns:a16="http://schemas.microsoft.com/office/drawing/2014/main" id="{C85E5318-7696-F3F1-EE54-6DACA3935067}"/>
              </a:ext>
            </a:extLst>
          </p:cNvPr>
          <p:cNvGrpSpPr/>
          <p:nvPr/>
        </p:nvGrpSpPr>
        <p:grpSpPr>
          <a:xfrm>
            <a:off x="8491291" y="3241103"/>
            <a:ext cx="2496047" cy="771667"/>
            <a:chOff x="747346" y="5372100"/>
            <a:chExt cx="2919046" cy="1081454"/>
          </a:xfrm>
        </p:grpSpPr>
        <p:sp>
          <p:nvSpPr>
            <p:cNvPr id="9" name="Google Shape;252;p9">
              <a:extLst>
                <a:ext uri="{FF2B5EF4-FFF2-40B4-BE49-F238E27FC236}">
                  <a16:creationId xmlns:a16="http://schemas.microsoft.com/office/drawing/2014/main" id="{E8774DB9-5AE6-518B-83EA-F87D6C6577C3}"/>
                </a:ext>
              </a:extLst>
            </p:cNvPr>
            <p:cNvSpPr/>
            <p:nvPr/>
          </p:nvSpPr>
          <p:spPr>
            <a:xfrm>
              <a:off x="747346" y="5372100"/>
              <a:ext cx="2919046" cy="1081454"/>
            </a:xfrm>
            <a:prstGeom prst="roundRect">
              <a:avLst>
                <a:gd name="adj" fmla="val 16667"/>
              </a:avLst>
            </a:prstGeom>
            <a:solidFill>
              <a:srgbClr val="BAC4E4"/>
            </a:solidFill>
            <a:ln w="12700" cap="flat" cmpd="sng">
              <a:solidFill>
                <a:srgbClr val="3F518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10" name="Google Shape;253;p9">
              <a:extLst>
                <a:ext uri="{FF2B5EF4-FFF2-40B4-BE49-F238E27FC236}">
                  <a16:creationId xmlns:a16="http://schemas.microsoft.com/office/drawing/2014/main" id="{4B4CD337-01F6-7BA6-E553-4EF8DBB9C802}"/>
                </a:ext>
              </a:extLst>
            </p:cNvPr>
            <p:cNvSpPr txBox="1"/>
            <p:nvPr/>
          </p:nvSpPr>
          <p:spPr>
            <a:xfrm>
              <a:off x="873675" y="5469495"/>
              <a:ext cx="2699238" cy="77418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fr-FR" sz="1800" dirty="0">
                  <a:solidFill>
                    <a:schemeClr val="dk1"/>
                  </a:solidFill>
                  <a:latin typeface="Arial"/>
                  <a:ea typeface="Arial"/>
                  <a:cs typeface="Arial"/>
                  <a:sym typeface="Arial"/>
                </a:rPr>
                <a:t>Communautés </a:t>
              </a:r>
            </a:p>
            <a:p>
              <a:pPr marL="0" marR="0" lvl="0" indent="0" algn="ctr" rtl="0">
                <a:spcBef>
                  <a:spcPts val="0"/>
                </a:spcBef>
                <a:spcAft>
                  <a:spcPts val="0"/>
                </a:spcAft>
                <a:buNone/>
              </a:pPr>
              <a:r>
                <a:rPr lang="fr-FR" sz="1800" dirty="0">
                  <a:solidFill>
                    <a:schemeClr val="dk1"/>
                  </a:solidFill>
                  <a:latin typeface="Arial"/>
                  <a:ea typeface="Arial"/>
                  <a:cs typeface="Arial"/>
                  <a:sym typeface="Arial"/>
                </a:rPr>
                <a:t>low-tech</a:t>
              </a:r>
              <a:endParaRPr dirty="0"/>
            </a:p>
          </p:txBody>
        </p:sp>
      </p:grpSp>
      <p:sp>
        <p:nvSpPr>
          <p:cNvPr id="2" name="Espace réservé de la date 2">
            <a:extLst>
              <a:ext uri="{FF2B5EF4-FFF2-40B4-BE49-F238E27FC236}">
                <a16:creationId xmlns:a16="http://schemas.microsoft.com/office/drawing/2014/main" id="{A1819478-A9CB-922C-0F2B-C9DC5BCFABB6}"/>
              </a:ext>
            </a:extLst>
          </p:cNvPr>
          <p:cNvSpPr>
            <a:spLocks noGrp="1"/>
          </p:cNvSpPr>
          <p:nvPr>
            <p:ph type="dt" sz="half" idx="10"/>
          </p:nvPr>
        </p:nvSpPr>
        <p:spPr>
          <a:xfrm>
            <a:off x="10645422" y="6370462"/>
            <a:ext cx="1145036" cy="365125"/>
          </a:xfrm>
        </p:spPr>
        <p:txBody>
          <a:bodyPr/>
          <a:lstStyle/>
          <a:p>
            <a:fld id="{3E873AE1-5950-4748-95FC-98A910B14992}" type="datetime1">
              <a:rPr lang="fr-FR" smtClean="0"/>
              <a:t>14/05/2025</a:t>
            </a:fld>
            <a:endParaRPr lang="fr-F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91"/>
        <p:cNvGrpSpPr/>
        <p:nvPr/>
      </p:nvGrpSpPr>
      <p:grpSpPr>
        <a:xfrm>
          <a:off x="0" y="0"/>
          <a:ext cx="0" cy="0"/>
          <a:chOff x="0" y="0"/>
          <a:chExt cx="0" cy="0"/>
        </a:xfrm>
      </p:grpSpPr>
      <p:sp>
        <p:nvSpPr>
          <p:cNvPr id="292" name="Google Shape;292;p10"/>
          <p:cNvSpPr txBox="1">
            <a:spLocks noGrp="1"/>
          </p:cNvSpPr>
          <p:nvPr>
            <p:ph type="title"/>
          </p:nvPr>
        </p:nvSpPr>
        <p:spPr>
          <a:xfrm>
            <a:off x="401542" y="2766218"/>
            <a:ext cx="11388916" cy="1325563"/>
          </a:xfrm>
          <a:prstGeom prst="rect">
            <a:avLst/>
          </a:prstGeom>
          <a:noFill/>
          <a:ln>
            <a:noFill/>
          </a:ln>
        </p:spPr>
        <p:txBody>
          <a:bodyPr spcFirstLastPara="1" wrap="square" lIns="91425" tIns="45700" rIns="91425" bIns="45700" anchor="ctr" anchorCtr="0">
            <a:normAutofit fontScale="90000"/>
          </a:bodyPr>
          <a:lstStyle/>
          <a:p>
            <a:pPr marL="0" lvl="0" indent="0" algn="l" rtl="0">
              <a:lnSpc>
                <a:spcPct val="90000"/>
              </a:lnSpc>
              <a:spcBef>
                <a:spcPts val="0"/>
              </a:spcBef>
              <a:spcAft>
                <a:spcPts val="0"/>
              </a:spcAft>
              <a:buClr>
                <a:srgbClr val="C00000"/>
              </a:buClr>
              <a:buSzPct val="100000"/>
              <a:buFont typeface="Arial"/>
              <a:buNone/>
            </a:pPr>
            <a:r>
              <a:rPr lang="fr-FR" dirty="0">
                <a:solidFill>
                  <a:srgbClr val="C00000"/>
                </a:solidFill>
              </a:rPr>
              <a:t>4. Exemples d’applications</a:t>
            </a:r>
            <a:br>
              <a:rPr lang="fr-FR" dirty="0"/>
            </a:br>
            <a:br>
              <a:rPr lang="fr-FR" i="1" dirty="0"/>
            </a:br>
            <a:endParaRPr i="1" dirty="0"/>
          </a:p>
        </p:txBody>
      </p:sp>
      <p:sp>
        <p:nvSpPr>
          <p:cNvPr id="293" name="Google Shape;293;p10"/>
          <p:cNvSpPr txBox="1">
            <a:spLocks noGrp="1"/>
          </p:cNvSpPr>
          <p:nvPr>
            <p:ph type="sldNum" idx="12"/>
          </p:nvPr>
        </p:nvSpPr>
        <p:spPr>
          <a:xfrm>
            <a:off x="9550400" y="6370462"/>
            <a:ext cx="714828"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fr-FR"/>
              <a:t>16</a:t>
            </a:fld>
            <a:endParaRPr/>
          </a:p>
        </p:txBody>
      </p:sp>
      <p:sp>
        <p:nvSpPr>
          <p:cNvPr id="294" name="Google Shape;294;p10"/>
          <p:cNvSpPr txBox="1">
            <a:spLocks noGrp="1"/>
          </p:cNvSpPr>
          <p:nvPr>
            <p:ph type="ftr" idx="11"/>
          </p:nvPr>
        </p:nvSpPr>
        <p:spPr>
          <a:xfrm>
            <a:off x="401542" y="6398170"/>
            <a:ext cx="4085550" cy="365125"/>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fr-FR"/>
              <a:t>DEC / SER</a:t>
            </a:r>
            <a:endParaRPr/>
          </a:p>
        </p:txBody>
      </p:sp>
      <p:pic>
        <p:nvPicPr>
          <p:cNvPr id="295" name="Google Shape;295;p10" descr="L'etat des lieux de sortie : qui supporte les frais ?"/>
          <p:cNvPicPr preferRelativeResize="0"/>
          <p:nvPr/>
        </p:nvPicPr>
        <p:blipFill rotWithShape="1">
          <a:blip r:embed="rId3">
            <a:alphaModFix/>
          </a:blip>
          <a:srcRect/>
          <a:stretch/>
        </p:blipFill>
        <p:spPr>
          <a:xfrm>
            <a:off x="7922276" y="1413313"/>
            <a:ext cx="3295650" cy="3295650"/>
          </a:xfrm>
          <a:prstGeom prst="rect">
            <a:avLst/>
          </a:prstGeom>
          <a:noFill/>
          <a:ln>
            <a:noFill/>
          </a:ln>
        </p:spPr>
      </p:pic>
      <p:pic>
        <p:nvPicPr>
          <p:cNvPr id="296" name="Google Shape;296;p10" descr="Vous rentrez en France |Pôle emploi"/>
          <p:cNvPicPr preferRelativeResize="0"/>
          <p:nvPr/>
        </p:nvPicPr>
        <p:blipFill rotWithShape="1">
          <a:blip r:embed="rId4">
            <a:alphaModFix/>
          </a:blip>
          <a:srcRect l="22295" t="11766" r="22239" b="21035"/>
          <a:stretch/>
        </p:blipFill>
        <p:spPr>
          <a:xfrm>
            <a:off x="4824248" y="3841203"/>
            <a:ext cx="2175641" cy="2296839"/>
          </a:xfrm>
          <a:prstGeom prst="rect">
            <a:avLst/>
          </a:prstGeom>
          <a:noFill/>
          <a:ln>
            <a:noFill/>
          </a:ln>
        </p:spPr>
      </p:pic>
      <p:sp>
        <p:nvSpPr>
          <p:cNvPr id="2" name="Espace réservé de la date 2">
            <a:extLst>
              <a:ext uri="{FF2B5EF4-FFF2-40B4-BE49-F238E27FC236}">
                <a16:creationId xmlns:a16="http://schemas.microsoft.com/office/drawing/2014/main" id="{3D621282-E040-FD93-B0F7-B2C6DEE3E35A}"/>
              </a:ext>
            </a:extLst>
          </p:cNvPr>
          <p:cNvSpPr>
            <a:spLocks noGrp="1"/>
          </p:cNvSpPr>
          <p:nvPr>
            <p:ph type="dt" sz="half" idx="10"/>
          </p:nvPr>
        </p:nvSpPr>
        <p:spPr>
          <a:xfrm>
            <a:off x="10645422" y="6370462"/>
            <a:ext cx="1145036" cy="365125"/>
          </a:xfrm>
        </p:spPr>
        <p:txBody>
          <a:bodyPr/>
          <a:lstStyle/>
          <a:p>
            <a:fld id="{3E873AE1-5950-4748-95FC-98A910B14992}" type="datetime1">
              <a:rPr lang="fr-FR" smtClean="0"/>
              <a:t>14/05/2025</a:t>
            </a:fld>
            <a:endParaRPr lang="fr-F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03"/>
        <p:cNvGrpSpPr/>
        <p:nvPr/>
      </p:nvGrpSpPr>
      <p:grpSpPr>
        <a:xfrm>
          <a:off x="0" y="0"/>
          <a:ext cx="0" cy="0"/>
          <a:chOff x="0" y="0"/>
          <a:chExt cx="0" cy="0"/>
        </a:xfrm>
      </p:grpSpPr>
      <p:sp>
        <p:nvSpPr>
          <p:cNvPr id="304" name="Google Shape;304;p11"/>
          <p:cNvSpPr txBox="1">
            <a:spLocks noGrp="1"/>
          </p:cNvSpPr>
          <p:nvPr>
            <p:ph type="title"/>
          </p:nvPr>
        </p:nvSpPr>
        <p:spPr>
          <a:xfrm>
            <a:off x="416435" y="216837"/>
            <a:ext cx="11388916" cy="1325563"/>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BE1600"/>
              </a:buClr>
              <a:buSzPts val="3600"/>
              <a:buFont typeface="Arial"/>
              <a:buNone/>
            </a:pPr>
            <a:r>
              <a:rPr lang="fr-FR" sz="3600" dirty="0">
                <a:solidFill>
                  <a:srgbClr val="BE1600"/>
                </a:solidFill>
              </a:rPr>
              <a:t>4. Exemples d’application </a:t>
            </a:r>
            <a:r>
              <a:rPr lang="fr-FR" sz="2400" dirty="0">
                <a:solidFill>
                  <a:srgbClr val="BE1600"/>
                </a:solidFill>
              </a:rPr>
              <a:t>(produits)</a:t>
            </a:r>
            <a:endParaRPr dirty="0"/>
          </a:p>
        </p:txBody>
      </p:sp>
      <p:sp>
        <p:nvSpPr>
          <p:cNvPr id="305" name="Google Shape;305;p11"/>
          <p:cNvSpPr txBox="1">
            <a:spLocks noGrp="1"/>
          </p:cNvSpPr>
          <p:nvPr>
            <p:ph type="sldNum" idx="12"/>
          </p:nvPr>
        </p:nvSpPr>
        <p:spPr>
          <a:xfrm>
            <a:off x="9550400" y="6370462"/>
            <a:ext cx="714828"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fr-FR"/>
              <a:t>17</a:t>
            </a:fld>
            <a:endParaRPr/>
          </a:p>
        </p:txBody>
      </p:sp>
      <p:sp>
        <p:nvSpPr>
          <p:cNvPr id="306" name="Google Shape;306;p11"/>
          <p:cNvSpPr txBox="1">
            <a:spLocks noGrp="1"/>
          </p:cNvSpPr>
          <p:nvPr>
            <p:ph type="ftr" idx="11"/>
          </p:nvPr>
        </p:nvSpPr>
        <p:spPr>
          <a:xfrm>
            <a:off x="401542" y="6398170"/>
            <a:ext cx="4085550" cy="365125"/>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fr-FR"/>
              <a:t>DEC / SER</a:t>
            </a:r>
            <a:endParaRPr/>
          </a:p>
        </p:txBody>
      </p:sp>
      <p:pic>
        <p:nvPicPr>
          <p:cNvPr id="308" name="Google Shape;308;p11" descr="Conteuse Lunii Ma Fabrique à histoires 3 ans et +"/>
          <p:cNvPicPr preferRelativeResize="0"/>
          <p:nvPr/>
        </p:nvPicPr>
        <p:blipFill rotWithShape="1">
          <a:blip r:embed="rId3">
            <a:alphaModFix/>
          </a:blip>
          <a:srcRect l="10878" t="27713" r="11789" b="21869"/>
          <a:stretch/>
        </p:blipFill>
        <p:spPr>
          <a:xfrm>
            <a:off x="300017" y="1979630"/>
            <a:ext cx="2069962" cy="1349531"/>
          </a:xfrm>
          <a:prstGeom prst="rect">
            <a:avLst/>
          </a:prstGeom>
          <a:noFill/>
          <a:ln>
            <a:noFill/>
          </a:ln>
        </p:spPr>
      </p:pic>
      <p:sp>
        <p:nvSpPr>
          <p:cNvPr id="309" name="Google Shape;309;p11"/>
          <p:cNvSpPr txBox="1"/>
          <p:nvPr/>
        </p:nvSpPr>
        <p:spPr>
          <a:xfrm>
            <a:off x="180871" y="3888715"/>
            <a:ext cx="2733151" cy="203128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fr-FR" sz="1800" dirty="0">
                <a:solidFill>
                  <a:schemeClr val="dk1"/>
                </a:solidFill>
                <a:latin typeface="Arial"/>
                <a:ea typeface="Arial"/>
                <a:cs typeface="Arial"/>
                <a:sym typeface="Arial"/>
              </a:rPr>
              <a:t>Avant : faite en chine et avec un écran</a:t>
            </a:r>
            <a:endParaRPr dirty="0"/>
          </a:p>
          <a:p>
            <a:pPr marL="0" marR="0" lvl="0" indent="0" algn="l" rtl="0">
              <a:spcBef>
                <a:spcPts val="0"/>
              </a:spcBef>
              <a:spcAft>
                <a:spcPts val="0"/>
              </a:spcAft>
              <a:buNone/>
            </a:pPr>
            <a:r>
              <a:rPr lang="fr-FR" sz="1800" dirty="0">
                <a:solidFill>
                  <a:schemeClr val="dk1"/>
                </a:solidFill>
                <a:latin typeface="Arial"/>
                <a:ea typeface="Arial"/>
                <a:cs typeface="Arial"/>
                <a:sym typeface="Arial"/>
              </a:rPr>
              <a:t>Maintenant : faite en France et sans écran </a:t>
            </a:r>
            <a:endParaRPr dirty="0"/>
          </a:p>
          <a:p>
            <a:pPr marL="0" marR="0" lvl="0" indent="0" algn="l" rtl="0">
              <a:spcBef>
                <a:spcPts val="0"/>
              </a:spcBef>
              <a:spcAft>
                <a:spcPts val="0"/>
              </a:spcAft>
              <a:buNone/>
            </a:pPr>
            <a:endParaRPr lang="fr-FR" sz="1800" dirty="0">
              <a:solidFill>
                <a:schemeClr val="dk1"/>
              </a:solidFill>
              <a:latin typeface="Arial"/>
              <a:ea typeface="Arial"/>
              <a:cs typeface="Arial"/>
              <a:sym typeface="Arial"/>
            </a:endParaRPr>
          </a:p>
          <a:p>
            <a:pPr marL="0" marR="0" lvl="0" indent="0" algn="l" rtl="0">
              <a:spcBef>
                <a:spcPts val="0"/>
              </a:spcBef>
              <a:spcAft>
                <a:spcPts val="0"/>
              </a:spcAft>
              <a:buNone/>
            </a:pPr>
            <a:r>
              <a:rPr lang="fr-FR" sz="1800" dirty="0">
                <a:solidFill>
                  <a:schemeClr val="dk1"/>
                </a:solidFill>
                <a:sym typeface="Wingdings" panose="05000000000000000000" pitchFamily="2" charset="2"/>
              </a:rPr>
              <a:t></a:t>
            </a:r>
            <a:r>
              <a:rPr lang="fr-FR" sz="1800" dirty="0">
                <a:solidFill>
                  <a:schemeClr val="dk1"/>
                </a:solidFill>
                <a:latin typeface="Arial"/>
                <a:ea typeface="Arial"/>
                <a:cs typeface="Arial"/>
                <a:sym typeface="Arial"/>
              </a:rPr>
              <a:t> questionnement du besoin</a:t>
            </a:r>
            <a:endParaRPr dirty="0"/>
          </a:p>
        </p:txBody>
      </p:sp>
      <p:pic>
        <p:nvPicPr>
          <p:cNvPr id="310" name="Google Shape;310;p11" descr="Réchaud à bois MH500 pour le camp du randonneur QUECHUA | Decathlon"/>
          <p:cNvPicPr preferRelativeResize="0"/>
          <p:nvPr/>
        </p:nvPicPr>
        <p:blipFill rotWithShape="1">
          <a:blip r:embed="rId4">
            <a:alphaModFix/>
          </a:blip>
          <a:srcRect/>
          <a:stretch/>
        </p:blipFill>
        <p:spPr>
          <a:xfrm>
            <a:off x="3601583" y="1798658"/>
            <a:ext cx="1958503" cy="1958503"/>
          </a:xfrm>
          <a:prstGeom prst="rect">
            <a:avLst/>
          </a:prstGeom>
          <a:noFill/>
          <a:ln>
            <a:noFill/>
          </a:ln>
        </p:spPr>
      </p:pic>
      <p:sp>
        <p:nvSpPr>
          <p:cNvPr id="311" name="Google Shape;311;p11"/>
          <p:cNvSpPr txBox="1"/>
          <p:nvPr/>
        </p:nvSpPr>
        <p:spPr>
          <a:xfrm>
            <a:off x="3036282" y="3889159"/>
            <a:ext cx="3135086" cy="175428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fr-FR" sz="1800" dirty="0">
                <a:solidFill>
                  <a:schemeClr val="dk1"/>
                </a:solidFill>
                <a:latin typeface="Arial"/>
                <a:ea typeface="Arial"/>
                <a:cs typeface="Arial"/>
                <a:sym typeface="Arial"/>
              </a:rPr>
              <a:t>Réchaud à bois portable</a:t>
            </a:r>
            <a:endParaRPr dirty="0"/>
          </a:p>
          <a:p>
            <a:pPr marL="0" marR="0" lvl="0" indent="0" algn="l" rtl="0">
              <a:spcBef>
                <a:spcPts val="0"/>
              </a:spcBef>
              <a:spcAft>
                <a:spcPts val="0"/>
              </a:spcAft>
              <a:buNone/>
            </a:pPr>
            <a:endParaRPr sz="1800" dirty="0">
              <a:solidFill>
                <a:schemeClr val="dk1"/>
              </a:solidFill>
              <a:latin typeface="Arial"/>
              <a:ea typeface="Arial"/>
              <a:cs typeface="Arial"/>
              <a:sym typeface="Arial"/>
            </a:endParaRPr>
          </a:p>
          <a:p>
            <a:pPr marR="0" lvl="0" algn="l" rtl="0">
              <a:spcBef>
                <a:spcPts val="0"/>
              </a:spcBef>
              <a:spcAft>
                <a:spcPts val="0"/>
              </a:spcAft>
              <a:buClr>
                <a:schemeClr val="dk1"/>
              </a:buClr>
              <a:buSzPts val="1800"/>
            </a:pPr>
            <a:r>
              <a:rPr lang="fr-FR" sz="1800" dirty="0">
                <a:solidFill>
                  <a:schemeClr val="dk1"/>
                </a:solidFill>
                <a:latin typeface="Arial"/>
                <a:ea typeface="Arial"/>
                <a:cs typeface="Arial"/>
                <a:sym typeface="Wingdings" panose="05000000000000000000" pitchFamily="2" charset="2"/>
              </a:rPr>
              <a:t> </a:t>
            </a:r>
            <a:r>
              <a:rPr lang="fr-FR" sz="1800" dirty="0">
                <a:solidFill>
                  <a:schemeClr val="dk1"/>
                </a:solidFill>
                <a:latin typeface="Arial"/>
                <a:ea typeface="Arial"/>
                <a:cs typeface="Arial"/>
                <a:sym typeface="Arial"/>
              </a:rPr>
              <a:t>Sobre en ressources dans l’utilisation (pas de gaz) et questionnement du besoin </a:t>
            </a:r>
            <a:endParaRPr dirty="0"/>
          </a:p>
          <a:p>
            <a:pPr marL="0" marR="0" lvl="0" indent="0" algn="l" rtl="0">
              <a:spcBef>
                <a:spcPts val="0"/>
              </a:spcBef>
              <a:spcAft>
                <a:spcPts val="0"/>
              </a:spcAft>
              <a:buNone/>
            </a:pPr>
            <a:endParaRPr sz="1800" dirty="0">
              <a:solidFill>
                <a:schemeClr val="dk1"/>
              </a:solidFill>
              <a:latin typeface="Arial"/>
              <a:ea typeface="Arial"/>
              <a:cs typeface="Arial"/>
              <a:sym typeface="Arial"/>
            </a:endParaRPr>
          </a:p>
        </p:txBody>
      </p:sp>
      <p:pic>
        <p:nvPicPr>
          <p:cNvPr id="312" name="Google Shape;312;p11" descr="Dynamo Curve Blue - Balance de cuisine électronique | Terraillon"/>
          <p:cNvPicPr preferRelativeResize="0"/>
          <p:nvPr/>
        </p:nvPicPr>
        <p:blipFill rotWithShape="1">
          <a:blip r:embed="rId5">
            <a:alphaModFix/>
          </a:blip>
          <a:srcRect/>
          <a:stretch/>
        </p:blipFill>
        <p:spPr>
          <a:xfrm>
            <a:off x="6500299" y="1400887"/>
            <a:ext cx="2356274" cy="2356274"/>
          </a:xfrm>
          <a:prstGeom prst="rect">
            <a:avLst/>
          </a:prstGeom>
          <a:noFill/>
          <a:ln>
            <a:noFill/>
          </a:ln>
        </p:spPr>
      </p:pic>
      <p:sp>
        <p:nvSpPr>
          <p:cNvPr id="313" name="Google Shape;313;p11"/>
          <p:cNvSpPr txBox="1"/>
          <p:nvPr/>
        </p:nvSpPr>
        <p:spPr>
          <a:xfrm>
            <a:off x="6110893" y="3889159"/>
            <a:ext cx="3135086" cy="175432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fr-FR" sz="1800" dirty="0">
                <a:solidFill>
                  <a:schemeClr val="dk1"/>
                </a:solidFill>
                <a:latin typeface="Arial"/>
                <a:ea typeface="Arial"/>
                <a:cs typeface="Arial"/>
                <a:sym typeface="Arial"/>
              </a:rPr>
              <a:t>Balance électronique sans pile et sans batteries (dynamo) </a:t>
            </a:r>
            <a:endParaRPr dirty="0"/>
          </a:p>
          <a:p>
            <a:pPr marL="0" marR="0" lvl="0" indent="0" algn="l" rtl="0">
              <a:spcBef>
                <a:spcPts val="0"/>
              </a:spcBef>
              <a:spcAft>
                <a:spcPts val="0"/>
              </a:spcAft>
              <a:buNone/>
            </a:pPr>
            <a:endParaRPr sz="1800" dirty="0">
              <a:solidFill>
                <a:schemeClr val="dk1"/>
              </a:solidFill>
              <a:latin typeface="Arial"/>
              <a:ea typeface="Arial"/>
              <a:cs typeface="Arial"/>
              <a:sym typeface="Arial"/>
            </a:endParaRPr>
          </a:p>
          <a:p>
            <a:pPr marL="0" marR="0" lvl="0" indent="0" algn="l" rtl="0">
              <a:spcBef>
                <a:spcPts val="0"/>
              </a:spcBef>
              <a:spcAft>
                <a:spcPts val="0"/>
              </a:spcAft>
              <a:buNone/>
            </a:pPr>
            <a:r>
              <a:rPr lang="fr-FR" sz="1800" dirty="0">
                <a:solidFill>
                  <a:schemeClr val="dk1"/>
                </a:solidFill>
                <a:latin typeface="Arial"/>
                <a:ea typeface="Arial"/>
                <a:cs typeface="Arial"/>
                <a:sym typeface="Wingdings" panose="05000000000000000000" pitchFamily="2" charset="2"/>
              </a:rPr>
              <a:t></a:t>
            </a:r>
            <a:r>
              <a:rPr lang="fr-FR" sz="1800" dirty="0">
                <a:solidFill>
                  <a:schemeClr val="dk1"/>
                </a:solidFill>
                <a:latin typeface="Arial"/>
                <a:ea typeface="Arial"/>
                <a:cs typeface="Arial"/>
                <a:sym typeface="Arial"/>
              </a:rPr>
              <a:t> Sobre en ressources et questionnement du besoin</a:t>
            </a:r>
            <a:endParaRPr sz="1800" dirty="0">
              <a:solidFill>
                <a:schemeClr val="dk1"/>
              </a:solidFill>
              <a:latin typeface="Arial"/>
              <a:ea typeface="Arial"/>
              <a:cs typeface="Arial"/>
              <a:sym typeface="Arial"/>
            </a:endParaRPr>
          </a:p>
        </p:txBody>
      </p:sp>
      <p:pic>
        <p:nvPicPr>
          <p:cNvPr id="314" name="Google Shape;314;p11" descr="Vélo d'appartement 900 auto alimenté et connecté aux applications de coaching"/>
          <p:cNvPicPr preferRelativeResize="0"/>
          <p:nvPr/>
        </p:nvPicPr>
        <p:blipFill rotWithShape="1">
          <a:blip r:embed="rId6">
            <a:alphaModFix/>
          </a:blip>
          <a:srcRect r="4951"/>
          <a:stretch/>
        </p:blipFill>
        <p:spPr>
          <a:xfrm>
            <a:off x="9387570" y="883955"/>
            <a:ext cx="2730953" cy="2873206"/>
          </a:xfrm>
          <a:prstGeom prst="rect">
            <a:avLst/>
          </a:prstGeom>
          <a:noFill/>
          <a:ln>
            <a:noFill/>
          </a:ln>
        </p:spPr>
      </p:pic>
      <p:sp>
        <p:nvSpPr>
          <p:cNvPr id="315" name="Google Shape;315;p11"/>
          <p:cNvSpPr txBox="1"/>
          <p:nvPr/>
        </p:nvSpPr>
        <p:spPr>
          <a:xfrm>
            <a:off x="9185504" y="4000555"/>
            <a:ext cx="3135086" cy="120028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fr-FR" sz="1800" dirty="0">
                <a:solidFill>
                  <a:schemeClr val="dk1"/>
                </a:solidFill>
                <a:latin typeface="Arial"/>
                <a:ea typeface="Arial"/>
                <a:cs typeface="Arial"/>
                <a:sym typeface="Arial"/>
              </a:rPr>
              <a:t>Vélo autoalimenté </a:t>
            </a:r>
            <a:endParaRPr dirty="0"/>
          </a:p>
          <a:p>
            <a:pPr marL="0" marR="0" lvl="0" indent="0" algn="l" rtl="0">
              <a:spcBef>
                <a:spcPts val="0"/>
              </a:spcBef>
              <a:spcAft>
                <a:spcPts val="0"/>
              </a:spcAft>
              <a:buNone/>
            </a:pPr>
            <a:endParaRPr lang="fr-FR" sz="1800" dirty="0">
              <a:solidFill>
                <a:schemeClr val="dk1"/>
              </a:solidFill>
            </a:endParaRPr>
          </a:p>
          <a:p>
            <a:pPr marL="0" marR="0" lvl="0" indent="0" algn="l" rtl="0">
              <a:spcBef>
                <a:spcPts val="0"/>
              </a:spcBef>
              <a:spcAft>
                <a:spcPts val="0"/>
              </a:spcAft>
              <a:buNone/>
            </a:pPr>
            <a:r>
              <a:rPr lang="fr-FR" sz="1800" dirty="0">
                <a:solidFill>
                  <a:schemeClr val="dk1"/>
                </a:solidFill>
                <a:latin typeface="Arial"/>
                <a:ea typeface="Arial"/>
                <a:cs typeface="Arial"/>
                <a:sym typeface="Wingdings" panose="05000000000000000000" pitchFamily="2" charset="2"/>
              </a:rPr>
              <a:t></a:t>
            </a:r>
            <a:r>
              <a:rPr lang="fr-FR" sz="1800" dirty="0">
                <a:solidFill>
                  <a:schemeClr val="dk1"/>
                </a:solidFill>
                <a:latin typeface="Arial"/>
                <a:ea typeface="Arial"/>
                <a:cs typeface="Arial"/>
                <a:sym typeface="Arial"/>
              </a:rPr>
              <a:t> Sobre en ressources et questionnement du besoin</a:t>
            </a:r>
            <a:endParaRPr sz="1800" dirty="0">
              <a:solidFill>
                <a:schemeClr val="dk1"/>
              </a:solidFill>
              <a:latin typeface="Arial"/>
              <a:ea typeface="Arial"/>
              <a:cs typeface="Arial"/>
              <a:sym typeface="Arial"/>
            </a:endParaRPr>
          </a:p>
        </p:txBody>
      </p:sp>
      <p:sp>
        <p:nvSpPr>
          <p:cNvPr id="316" name="Google Shape;316;p11"/>
          <p:cNvSpPr txBox="1"/>
          <p:nvPr/>
        </p:nvSpPr>
        <p:spPr>
          <a:xfrm>
            <a:off x="9387570" y="5845984"/>
            <a:ext cx="4160017"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fr-FR" sz="1800" b="1" i="1">
                <a:solidFill>
                  <a:schemeClr val="dk1"/>
                </a:solidFill>
                <a:latin typeface="Arial"/>
                <a:ea typeface="Arial"/>
                <a:cs typeface="Arial"/>
                <a:sym typeface="Arial"/>
              </a:rPr>
              <a:t>Et bien d’autres à venir !</a:t>
            </a:r>
            <a:endParaRPr/>
          </a:p>
        </p:txBody>
      </p:sp>
      <p:sp>
        <p:nvSpPr>
          <p:cNvPr id="2" name="Espace réservé de la date 2">
            <a:extLst>
              <a:ext uri="{FF2B5EF4-FFF2-40B4-BE49-F238E27FC236}">
                <a16:creationId xmlns:a16="http://schemas.microsoft.com/office/drawing/2014/main" id="{FBD8218C-0466-BEC5-4EC8-944F54AA7B36}"/>
              </a:ext>
            </a:extLst>
          </p:cNvPr>
          <p:cNvSpPr>
            <a:spLocks noGrp="1"/>
          </p:cNvSpPr>
          <p:nvPr>
            <p:ph type="dt" sz="half" idx="10"/>
          </p:nvPr>
        </p:nvSpPr>
        <p:spPr>
          <a:xfrm>
            <a:off x="10645422" y="6370462"/>
            <a:ext cx="1145036" cy="365125"/>
          </a:xfrm>
        </p:spPr>
        <p:txBody>
          <a:bodyPr/>
          <a:lstStyle/>
          <a:p>
            <a:fld id="{3E873AE1-5950-4748-95FC-98A910B14992}" type="datetime1">
              <a:rPr lang="fr-FR" smtClean="0"/>
              <a:t>14/05/2025</a:t>
            </a:fld>
            <a:endParaRPr lang="fr-F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03"/>
        <p:cNvGrpSpPr/>
        <p:nvPr/>
      </p:nvGrpSpPr>
      <p:grpSpPr>
        <a:xfrm>
          <a:off x="0" y="0"/>
          <a:ext cx="0" cy="0"/>
          <a:chOff x="0" y="0"/>
          <a:chExt cx="0" cy="0"/>
        </a:xfrm>
      </p:grpSpPr>
      <p:sp>
        <p:nvSpPr>
          <p:cNvPr id="305" name="Google Shape;305;p11"/>
          <p:cNvSpPr txBox="1">
            <a:spLocks noGrp="1"/>
          </p:cNvSpPr>
          <p:nvPr>
            <p:ph type="sldNum" idx="12"/>
          </p:nvPr>
        </p:nvSpPr>
        <p:spPr>
          <a:xfrm>
            <a:off x="9550400" y="6370462"/>
            <a:ext cx="714828"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fr-FR"/>
              <a:t>18</a:t>
            </a:fld>
            <a:endParaRPr/>
          </a:p>
        </p:txBody>
      </p:sp>
      <p:sp>
        <p:nvSpPr>
          <p:cNvPr id="306" name="Google Shape;306;p11"/>
          <p:cNvSpPr txBox="1">
            <a:spLocks noGrp="1"/>
          </p:cNvSpPr>
          <p:nvPr>
            <p:ph type="ftr" idx="11"/>
          </p:nvPr>
        </p:nvSpPr>
        <p:spPr>
          <a:xfrm>
            <a:off x="401542" y="6398170"/>
            <a:ext cx="4085550" cy="365125"/>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fr-FR"/>
              <a:t>DEC / SER</a:t>
            </a:r>
            <a:endParaRPr/>
          </a:p>
        </p:txBody>
      </p:sp>
      <p:sp>
        <p:nvSpPr>
          <p:cNvPr id="309" name="Google Shape;309;p11"/>
          <p:cNvSpPr txBox="1"/>
          <p:nvPr/>
        </p:nvSpPr>
        <p:spPr>
          <a:xfrm>
            <a:off x="180871" y="3888715"/>
            <a:ext cx="5156442" cy="230828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fr-FR" sz="1800" dirty="0">
                <a:solidFill>
                  <a:schemeClr val="dk1"/>
                </a:solidFill>
                <a:latin typeface="Arial"/>
                <a:ea typeface="Arial"/>
                <a:cs typeface="Arial"/>
                <a:sym typeface="Arial"/>
              </a:rPr>
              <a:t>Jeu électronique sans alimentation électrique et avec alimentation via interface homme-machine</a:t>
            </a:r>
          </a:p>
          <a:p>
            <a:pPr marL="0" marR="0" lvl="0" indent="0" algn="l" rtl="0">
              <a:spcBef>
                <a:spcPts val="0"/>
              </a:spcBef>
              <a:spcAft>
                <a:spcPts val="0"/>
              </a:spcAft>
              <a:buNone/>
            </a:pPr>
            <a:endParaRPr lang="fr-FR" sz="1800" dirty="0">
              <a:solidFill>
                <a:schemeClr val="dk1"/>
              </a:solidFill>
            </a:endParaRPr>
          </a:p>
          <a:p>
            <a:pPr marL="0" marR="0" lvl="0" indent="0" algn="l" rtl="0">
              <a:spcBef>
                <a:spcPts val="0"/>
              </a:spcBef>
              <a:spcAft>
                <a:spcPts val="0"/>
              </a:spcAft>
              <a:buNone/>
            </a:pPr>
            <a:r>
              <a:rPr lang="fr-FR" sz="1800" dirty="0">
                <a:solidFill>
                  <a:schemeClr val="dk1"/>
                </a:solidFill>
              </a:rPr>
              <a:t>Entreprise qui fait des jeux électroniques connectés</a:t>
            </a:r>
            <a:endParaRPr dirty="0"/>
          </a:p>
          <a:p>
            <a:pPr marL="0" marR="0" lvl="0" indent="0" algn="l" rtl="0">
              <a:spcBef>
                <a:spcPts val="0"/>
              </a:spcBef>
              <a:spcAft>
                <a:spcPts val="0"/>
              </a:spcAft>
              <a:buNone/>
            </a:pPr>
            <a:endParaRPr lang="fr-FR" sz="1800" dirty="0">
              <a:solidFill>
                <a:schemeClr val="dk1"/>
              </a:solidFill>
              <a:latin typeface="Arial"/>
              <a:ea typeface="Arial"/>
              <a:cs typeface="Arial"/>
              <a:sym typeface="Arial"/>
            </a:endParaRPr>
          </a:p>
          <a:p>
            <a:pPr marL="0" marR="0" lvl="0" indent="0" algn="l" rtl="0">
              <a:spcBef>
                <a:spcPts val="0"/>
              </a:spcBef>
              <a:spcAft>
                <a:spcPts val="0"/>
              </a:spcAft>
              <a:buNone/>
            </a:pPr>
            <a:r>
              <a:rPr lang="fr-FR" sz="1800" dirty="0">
                <a:solidFill>
                  <a:schemeClr val="dk1"/>
                </a:solidFill>
                <a:sym typeface="Wingdings" panose="05000000000000000000" pitchFamily="2" charset="2"/>
              </a:rPr>
              <a:t></a:t>
            </a:r>
            <a:r>
              <a:rPr lang="fr-FR" sz="1800" dirty="0">
                <a:solidFill>
                  <a:schemeClr val="dk1"/>
                </a:solidFill>
                <a:latin typeface="Arial"/>
                <a:ea typeface="Arial"/>
                <a:cs typeface="Arial"/>
                <a:sym typeface="Arial"/>
              </a:rPr>
              <a:t> questionnement du besoin, sobriété en ressources </a:t>
            </a:r>
            <a:endParaRPr dirty="0"/>
          </a:p>
        </p:txBody>
      </p:sp>
      <p:sp>
        <p:nvSpPr>
          <p:cNvPr id="313" name="Google Shape;313;p11"/>
          <p:cNvSpPr txBox="1"/>
          <p:nvPr/>
        </p:nvSpPr>
        <p:spPr>
          <a:xfrm>
            <a:off x="7078763" y="4400106"/>
            <a:ext cx="4375805" cy="147728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fr-FR" sz="1800" dirty="0">
                <a:solidFill>
                  <a:schemeClr val="dk1"/>
                </a:solidFill>
                <a:latin typeface="Arial"/>
                <a:ea typeface="Arial"/>
                <a:cs typeface="Arial"/>
                <a:sym typeface="Arial"/>
              </a:rPr>
              <a:t>Pèse-personnes électroniques sans pile et sans batteries (dynamo) </a:t>
            </a:r>
            <a:endParaRPr dirty="0"/>
          </a:p>
          <a:p>
            <a:pPr marL="0" marR="0" lvl="0" indent="0" algn="l" rtl="0">
              <a:spcBef>
                <a:spcPts val="0"/>
              </a:spcBef>
              <a:spcAft>
                <a:spcPts val="0"/>
              </a:spcAft>
              <a:buNone/>
            </a:pPr>
            <a:endParaRPr sz="1800" dirty="0">
              <a:solidFill>
                <a:schemeClr val="dk1"/>
              </a:solidFill>
              <a:latin typeface="Arial"/>
              <a:ea typeface="Arial"/>
              <a:cs typeface="Arial"/>
              <a:sym typeface="Arial"/>
            </a:endParaRPr>
          </a:p>
          <a:p>
            <a:pPr marL="0" marR="0" lvl="0" indent="0" algn="l" rtl="0">
              <a:spcBef>
                <a:spcPts val="0"/>
              </a:spcBef>
              <a:spcAft>
                <a:spcPts val="0"/>
              </a:spcAft>
              <a:buNone/>
            </a:pPr>
            <a:r>
              <a:rPr lang="fr-FR" sz="1800" dirty="0">
                <a:solidFill>
                  <a:schemeClr val="dk1"/>
                </a:solidFill>
                <a:latin typeface="Arial"/>
                <a:ea typeface="Arial"/>
                <a:cs typeface="Arial"/>
                <a:sym typeface="Wingdings" panose="05000000000000000000" pitchFamily="2" charset="2"/>
              </a:rPr>
              <a:t></a:t>
            </a:r>
            <a:r>
              <a:rPr lang="fr-FR" sz="1800" dirty="0">
                <a:solidFill>
                  <a:schemeClr val="dk1"/>
                </a:solidFill>
                <a:latin typeface="Arial"/>
                <a:ea typeface="Arial"/>
                <a:cs typeface="Arial"/>
                <a:sym typeface="Arial"/>
              </a:rPr>
              <a:t> Sobre en ressources et questionnement du besoin</a:t>
            </a:r>
            <a:endParaRPr sz="1800" dirty="0">
              <a:solidFill>
                <a:schemeClr val="dk1"/>
              </a:solidFill>
              <a:latin typeface="Arial"/>
              <a:ea typeface="Arial"/>
              <a:cs typeface="Arial"/>
              <a:sym typeface="Arial"/>
            </a:endParaRPr>
          </a:p>
        </p:txBody>
      </p:sp>
      <p:sp>
        <p:nvSpPr>
          <p:cNvPr id="316" name="Google Shape;316;p11"/>
          <p:cNvSpPr txBox="1"/>
          <p:nvPr/>
        </p:nvSpPr>
        <p:spPr>
          <a:xfrm>
            <a:off x="9387570" y="5845984"/>
            <a:ext cx="4160017"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fr-FR" sz="1800" b="1" i="1">
                <a:solidFill>
                  <a:schemeClr val="dk1"/>
                </a:solidFill>
                <a:latin typeface="Arial"/>
                <a:ea typeface="Arial"/>
                <a:cs typeface="Arial"/>
                <a:sym typeface="Arial"/>
              </a:rPr>
              <a:t>Et bien d’autres à venir !</a:t>
            </a:r>
            <a:endParaRPr/>
          </a:p>
        </p:txBody>
      </p:sp>
      <p:pic>
        <p:nvPicPr>
          <p:cNvPr id="4" name="Image 3" descr="Une image contenant texte, capture d’écran&#10;&#10;Description générée automatiquement">
            <a:extLst>
              <a:ext uri="{FF2B5EF4-FFF2-40B4-BE49-F238E27FC236}">
                <a16:creationId xmlns:a16="http://schemas.microsoft.com/office/drawing/2014/main" id="{0F40258C-E909-D273-EF97-1475C3ACC4B9}"/>
              </a:ext>
            </a:extLst>
          </p:cNvPr>
          <p:cNvPicPr>
            <a:picLocks noChangeAspect="1"/>
          </p:cNvPicPr>
          <p:nvPr/>
        </p:nvPicPr>
        <p:blipFill rotWithShape="1">
          <a:blip r:embed="rId3" r:link="rId4">
            <a:extLst>
              <a:ext uri="{28A0092B-C50C-407E-A947-70E740481C1C}">
                <a14:useLocalDpi xmlns:a14="http://schemas.microsoft.com/office/drawing/2010/main" val="0"/>
              </a:ext>
            </a:extLst>
          </a:blip>
          <a:srcRect l="8283" t="9876" r="8763" b="52881"/>
          <a:stretch>
            <a:fillRect/>
          </a:stretch>
        </p:blipFill>
        <p:spPr bwMode="auto">
          <a:xfrm>
            <a:off x="741413" y="1699915"/>
            <a:ext cx="3877604" cy="2031285"/>
          </a:xfrm>
          <a:prstGeom prst="rect">
            <a:avLst/>
          </a:prstGeom>
          <a:noFill/>
          <a:ln>
            <a:noFill/>
          </a:ln>
          <a:extLst>
            <a:ext uri="{53640926-AAD7-44D8-BBD7-CCE9431645EC}">
              <a14:shadowObscured xmlns:a14="http://schemas.microsoft.com/office/drawing/2010/main"/>
            </a:ext>
          </a:extLst>
        </p:spPr>
      </p:pic>
      <p:pic>
        <p:nvPicPr>
          <p:cNvPr id="6" name="Image 5">
            <a:extLst>
              <a:ext uri="{FF2B5EF4-FFF2-40B4-BE49-F238E27FC236}">
                <a16:creationId xmlns:a16="http://schemas.microsoft.com/office/drawing/2014/main" id="{34106884-F720-F9AE-DDF4-D1C96266CD31}"/>
              </a:ext>
            </a:extLst>
          </p:cNvPr>
          <p:cNvPicPr>
            <a:picLocks noChangeAspect="1"/>
          </p:cNvPicPr>
          <p:nvPr/>
        </p:nvPicPr>
        <p:blipFill>
          <a:blip r:embed="rId5"/>
          <a:stretch>
            <a:fillRect/>
          </a:stretch>
        </p:blipFill>
        <p:spPr>
          <a:xfrm>
            <a:off x="6534660" y="1542400"/>
            <a:ext cx="5464013" cy="2674852"/>
          </a:xfrm>
          <a:prstGeom prst="rect">
            <a:avLst/>
          </a:prstGeom>
        </p:spPr>
      </p:pic>
      <p:sp>
        <p:nvSpPr>
          <p:cNvPr id="9" name="Google Shape;304;p11">
            <a:extLst>
              <a:ext uri="{FF2B5EF4-FFF2-40B4-BE49-F238E27FC236}">
                <a16:creationId xmlns:a16="http://schemas.microsoft.com/office/drawing/2014/main" id="{E505A376-0083-8CBE-8979-17338952C17B}"/>
              </a:ext>
            </a:extLst>
          </p:cNvPr>
          <p:cNvSpPr txBox="1">
            <a:spLocks/>
          </p:cNvSpPr>
          <p:nvPr/>
        </p:nvSpPr>
        <p:spPr>
          <a:xfrm>
            <a:off x="416435" y="216837"/>
            <a:ext cx="11388916" cy="1325563"/>
          </a:xfrm>
          <a:prstGeom prst="rect">
            <a:avLst/>
          </a:prstGeom>
          <a:noFill/>
          <a:ln>
            <a:noFill/>
          </a:ln>
        </p:spPr>
        <p:txBody>
          <a:bodyPr spcFirstLastPara="1" wrap="square" lIns="91425" tIns="45700" rIns="91425" bIns="45700" anchor="b" anchorCtr="0">
            <a:norm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3200"/>
              <a:buFont typeface="Arial"/>
              <a:buNone/>
              <a:defRPr sz="3200" b="1"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buClr>
                <a:srgbClr val="BE1600"/>
              </a:buClr>
              <a:buSzPts val="3600"/>
            </a:pPr>
            <a:r>
              <a:rPr lang="fr-FR" sz="3600" dirty="0">
                <a:solidFill>
                  <a:srgbClr val="BE1600"/>
                </a:solidFill>
              </a:rPr>
              <a:t>4. Exemples d’application </a:t>
            </a:r>
            <a:r>
              <a:rPr lang="fr-FR" sz="2400" dirty="0">
                <a:solidFill>
                  <a:srgbClr val="BE1600"/>
                </a:solidFill>
              </a:rPr>
              <a:t>(produits)</a:t>
            </a:r>
            <a:endParaRPr lang="fr-FR" dirty="0"/>
          </a:p>
        </p:txBody>
      </p:sp>
      <p:sp>
        <p:nvSpPr>
          <p:cNvPr id="2" name="Espace réservé de la date 2">
            <a:extLst>
              <a:ext uri="{FF2B5EF4-FFF2-40B4-BE49-F238E27FC236}">
                <a16:creationId xmlns:a16="http://schemas.microsoft.com/office/drawing/2014/main" id="{B777EA31-055F-38A5-EBBA-715C79E30BDB}"/>
              </a:ext>
            </a:extLst>
          </p:cNvPr>
          <p:cNvSpPr>
            <a:spLocks noGrp="1"/>
          </p:cNvSpPr>
          <p:nvPr>
            <p:ph type="dt" sz="half" idx="10"/>
          </p:nvPr>
        </p:nvSpPr>
        <p:spPr>
          <a:xfrm>
            <a:off x="10645422" y="6370462"/>
            <a:ext cx="1145036" cy="365125"/>
          </a:xfrm>
        </p:spPr>
        <p:txBody>
          <a:bodyPr/>
          <a:lstStyle/>
          <a:p>
            <a:fld id="{3E873AE1-5950-4748-95FC-98A910B14992}" type="datetime1">
              <a:rPr lang="fr-FR" smtClean="0"/>
              <a:t>14/05/2025</a:t>
            </a:fld>
            <a:endParaRPr lang="fr-FR"/>
          </a:p>
        </p:txBody>
      </p:sp>
    </p:spTree>
    <p:extLst>
      <p:ext uri="{BB962C8B-B14F-4D97-AF65-F5344CB8AC3E}">
        <p14:creationId xmlns:p14="http://schemas.microsoft.com/office/powerpoint/2010/main" val="22134312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80"/>
        <p:cNvGrpSpPr/>
        <p:nvPr/>
      </p:nvGrpSpPr>
      <p:grpSpPr>
        <a:xfrm>
          <a:off x="0" y="0"/>
          <a:ext cx="0" cy="0"/>
          <a:chOff x="0" y="0"/>
          <a:chExt cx="0" cy="0"/>
        </a:xfrm>
      </p:grpSpPr>
      <p:sp>
        <p:nvSpPr>
          <p:cNvPr id="381" name="Google Shape;381;g248652b56cf_0_0"/>
          <p:cNvSpPr txBox="1">
            <a:spLocks noGrp="1"/>
          </p:cNvSpPr>
          <p:nvPr>
            <p:ph type="title"/>
          </p:nvPr>
        </p:nvSpPr>
        <p:spPr>
          <a:xfrm>
            <a:off x="401528" y="651924"/>
            <a:ext cx="11388900" cy="132570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BE1600"/>
              </a:buClr>
              <a:buSzPts val="3600"/>
              <a:buFont typeface="Arial"/>
              <a:buNone/>
            </a:pPr>
            <a:r>
              <a:rPr lang="fr-FR" sz="3600" dirty="0">
                <a:solidFill>
                  <a:srgbClr val="BE1600"/>
                </a:solidFill>
              </a:rPr>
              <a:t>4. Exemples </a:t>
            </a:r>
            <a:r>
              <a:rPr lang="fr-FR" sz="2400" dirty="0">
                <a:solidFill>
                  <a:srgbClr val="BE1600"/>
                </a:solidFill>
              </a:rPr>
              <a:t>d’application (service)</a:t>
            </a:r>
            <a:endParaRPr sz="2400" dirty="0"/>
          </a:p>
        </p:txBody>
      </p:sp>
      <p:sp>
        <p:nvSpPr>
          <p:cNvPr id="382" name="Google Shape;382;g248652b56cf_0_0"/>
          <p:cNvSpPr txBox="1">
            <a:spLocks noGrp="1"/>
          </p:cNvSpPr>
          <p:nvPr>
            <p:ph type="sldNum" idx="12"/>
          </p:nvPr>
        </p:nvSpPr>
        <p:spPr>
          <a:xfrm>
            <a:off x="9550400" y="6370462"/>
            <a:ext cx="7149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fr-FR"/>
              <a:t>19</a:t>
            </a:fld>
            <a:endParaRPr/>
          </a:p>
        </p:txBody>
      </p:sp>
      <p:sp>
        <p:nvSpPr>
          <p:cNvPr id="383" name="Google Shape;383;g248652b56cf_0_0"/>
          <p:cNvSpPr txBox="1">
            <a:spLocks noGrp="1"/>
          </p:cNvSpPr>
          <p:nvPr>
            <p:ph type="ftr" idx="11"/>
          </p:nvPr>
        </p:nvSpPr>
        <p:spPr>
          <a:xfrm>
            <a:off x="401542" y="6398170"/>
            <a:ext cx="4085700" cy="36510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fr-FR"/>
              <a:t>DEC / SER</a:t>
            </a:r>
            <a:endParaRPr/>
          </a:p>
        </p:txBody>
      </p:sp>
      <p:sp>
        <p:nvSpPr>
          <p:cNvPr id="384" name="Google Shape;384;g248652b56cf_0_0"/>
          <p:cNvSpPr txBox="1"/>
          <p:nvPr/>
        </p:nvSpPr>
        <p:spPr>
          <a:xfrm>
            <a:off x="546017" y="5042309"/>
            <a:ext cx="3428100" cy="3693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fr-FR" sz="1800">
                <a:solidFill>
                  <a:schemeClr val="dk1"/>
                </a:solidFill>
              </a:rPr>
              <a:t>Les audits Low-tech</a:t>
            </a:r>
            <a:endParaRPr/>
          </a:p>
        </p:txBody>
      </p:sp>
      <p:sp>
        <p:nvSpPr>
          <p:cNvPr id="385" name="Google Shape;385;g248652b56cf_0_0"/>
          <p:cNvSpPr txBox="1"/>
          <p:nvPr/>
        </p:nvSpPr>
        <p:spPr>
          <a:xfrm>
            <a:off x="4671641" y="4903712"/>
            <a:ext cx="3428100" cy="3693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fr-FR" sz="1800">
                <a:solidFill>
                  <a:schemeClr val="dk1"/>
                </a:solidFill>
              </a:rPr>
              <a:t>Les enquêtes en entreprises</a:t>
            </a:r>
            <a:endParaRPr/>
          </a:p>
        </p:txBody>
      </p:sp>
      <p:sp>
        <p:nvSpPr>
          <p:cNvPr id="386" name="Google Shape;386;g248652b56cf_0_0"/>
          <p:cNvSpPr txBox="1"/>
          <p:nvPr/>
        </p:nvSpPr>
        <p:spPr>
          <a:xfrm>
            <a:off x="8906028" y="4820408"/>
            <a:ext cx="2741700" cy="6465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fr-FR" sz="1800">
                <a:solidFill>
                  <a:schemeClr val="dk1"/>
                </a:solidFill>
              </a:rPr>
              <a:t>L’auto-construction accompagnée</a:t>
            </a:r>
            <a:endParaRPr/>
          </a:p>
        </p:txBody>
      </p:sp>
      <p:pic>
        <p:nvPicPr>
          <p:cNvPr id="389" name="Google Shape;389;g248652b56cf_0_0"/>
          <p:cNvPicPr preferRelativeResize="0"/>
          <p:nvPr/>
        </p:nvPicPr>
        <p:blipFill>
          <a:blip r:embed="rId3">
            <a:alphaModFix/>
          </a:blip>
          <a:stretch>
            <a:fillRect/>
          </a:stretch>
        </p:blipFill>
        <p:spPr>
          <a:xfrm>
            <a:off x="221525" y="2392724"/>
            <a:ext cx="4077067" cy="2548167"/>
          </a:xfrm>
          <a:prstGeom prst="rect">
            <a:avLst/>
          </a:prstGeom>
          <a:noFill/>
          <a:ln>
            <a:noFill/>
          </a:ln>
        </p:spPr>
      </p:pic>
      <p:pic>
        <p:nvPicPr>
          <p:cNvPr id="390" name="Google Shape;390;g248652b56cf_0_0"/>
          <p:cNvPicPr preferRelativeResize="0"/>
          <p:nvPr/>
        </p:nvPicPr>
        <p:blipFill>
          <a:blip r:embed="rId4">
            <a:alphaModFix/>
          </a:blip>
          <a:stretch>
            <a:fillRect/>
          </a:stretch>
        </p:blipFill>
        <p:spPr>
          <a:xfrm>
            <a:off x="4492339" y="2601800"/>
            <a:ext cx="3786725" cy="2130033"/>
          </a:xfrm>
          <a:prstGeom prst="rect">
            <a:avLst/>
          </a:prstGeom>
          <a:noFill/>
          <a:ln>
            <a:noFill/>
          </a:ln>
        </p:spPr>
      </p:pic>
      <p:pic>
        <p:nvPicPr>
          <p:cNvPr id="391" name="Google Shape;391;g248652b56cf_0_0"/>
          <p:cNvPicPr preferRelativeResize="0"/>
          <p:nvPr/>
        </p:nvPicPr>
        <p:blipFill>
          <a:blip r:embed="rId5">
            <a:alphaModFix/>
          </a:blip>
          <a:stretch>
            <a:fillRect/>
          </a:stretch>
        </p:blipFill>
        <p:spPr>
          <a:xfrm>
            <a:off x="8472814" y="2733524"/>
            <a:ext cx="3608136" cy="1888258"/>
          </a:xfrm>
          <a:prstGeom prst="rect">
            <a:avLst/>
          </a:prstGeom>
          <a:noFill/>
          <a:ln>
            <a:noFill/>
          </a:ln>
        </p:spPr>
      </p:pic>
      <p:sp>
        <p:nvSpPr>
          <p:cNvPr id="2" name="Espace réservé de la date 2">
            <a:extLst>
              <a:ext uri="{FF2B5EF4-FFF2-40B4-BE49-F238E27FC236}">
                <a16:creationId xmlns:a16="http://schemas.microsoft.com/office/drawing/2014/main" id="{9C9BC7DA-F38C-E091-057A-3F2B5B658B5C}"/>
              </a:ext>
            </a:extLst>
          </p:cNvPr>
          <p:cNvSpPr>
            <a:spLocks noGrp="1"/>
          </p:cNvSpPr>
          <p:nvPr>
            <p:ph type="dt" sz="half" idx="10"/>
          </p:nvPr>
        </p:nvSpPr>
        <p:spPr>
          <a:xfrm>
            <a:off x="10645422" y="6370462"/>
            <a:ext cx="1145036" cy="365125"/>
          </a:xfrm>
        </p:spPr>
        <p:txBody>
          <a:bodyPr/>
          <a:lstStyle/>
          <a:p>
            <a:fld id="{3E873AE1-5950-4748-95FC-98A910B14992}" type="datetime1">
              <a:rPr lang="fr-FR" smtClean="0"/>
              <a:t>14/05/2025</a:t>
            </a:fld>
            <a:endParaRPr lang="fr-F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0">
  <p:cSld>
    <p:spTree>
      <p:nvGrpSpPr>
        <p:cNvPr id="1" name="Shape 322"/>
        <p:cNvGrpSpPr/>
        <p:nvPr/>
      </p:nvGrpSpPr>
      <p:grpSpPr>
        <a:xfrm>
          <a:off x="0" y="0"/>
          <a:ext cx="0" cy="0"/>
          <a:chOff x="0" y="0"/>
          <a:chExt cx="0" cy="0"/>
        </a:xfrm>
      </p:grpSpPr>
      <p:sp>
        <p:nvSpPr>
          <p:cNvPr id="323" name="Google Shape;323;p12"/>
          <p:cNvSpPr txBox="1">
            <a:spLocks noGrp="1"/>
          </p:cNvSpPr>
          <p:nvPr>
            <p:ph type="title"/>
          </p:nvPr>
        </p:nvSpPr>
        <p:spPr>
          <a:xfrm>
            <a:off x="401528" y="651924"/>
            <a:ext cx="11388916" cy="1325563"/>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BE1600"/>
              </a:buClr>
              <a:buSzPts val="3600"/>
              <a:buFont typeface="Arial"/>
              <a:buNone/>
            </a:pPr>
            <a:r>
              <a:rPr lang="fr-FR" sz="3600" dirty="0">
                <a:solidFill>
                  <a:srgbClr val="BE1600"/>
                </a:solidFill>
              </a:rPr>
              <a:t>4. Exemples d’application</a:t>
            </a:r>
            <a:endParaRPr dirty="0"/>
          </a:p>
        </p:txBody>
      </p:sp>
      <p:sp>
        <p:nvSpPr>
          <p:cNvPr id="324" name="Google Shape;324;p12"/>
          <p:cNvSpPr txBox="1">
            <a:spLocks noGrp="1"/>
          </p:cNvSpPr>
          <p:nvPr>
            <p:ph type="sldNum" idx="12"/>
          </p:nvPr>
        </p:nvSpPr>
        <p:spPr>
          <a:xfrm>
            <a:off x="9550400" y="6370462"/>
            <a:ext cx="714828"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fr-FR"/>
              <a:t>20</a:t>
            </a:fld>
            <a:endParaRPr/>
          </a:p>
        </p:txBody>
      </p:sp>
      <p:sp>
        <p:nvSpPr>
          <p:cNvPr id="325" name="Google Shape;325;p12"/>
          <p:cNvSpPr txBox="1">
            <a:spLocks noGrp="1"/>
          </p:cNvSpPr>
          <p:nvPr>
            <p:ph type="ftr" idx="11"/>
          </p:nvPr>
        </p:nvSpPr>
        <p:spPr>
          <a:xfrm>
            <a:off x="401542" y="6398170"/>
            <a:ext cx="4085550" cy="365125"/>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fr-FR"/>
              <a:t>DEC / SER</a:t>
            </a:r>
            <a:endParaRPr/>
          </a:p>
        </p:txBody>
      </p:sp>
      <p:grpSp>
        <p:nvGrpSpPr>
          <p:cNvPr id="326" name="Google Shape;326;p12"/>
          <p:cNvGrpSpPr/>
          <p:nvPr/>
        </p:nvGrpSpPr>
        <p:grpSpPr>
          <a:xfrm>
            <a:off x="557047" y="1977488"/>
            <a:ext cx="2484327" cy="3119830"/>
            <a:chOff x="557047" y="1977487"/>
            <a:chExt cx="4361793" cy="4266650"/>
          </a:xfrm>
        </p:grpSpPr>
        <p:pic>
          <p:nvPicPr>
            <p:cNvPr id="327" name="Google Shape;327;p12" descr="Artisanat : découvrez la première boulangerie solaire d'Europe"/>
            <p:cNvPicPr preferRelativeResize="0"/>
            <p:nvPr/>
          </p:nvPicPr>
          <p:blipFill rotWithShape="1">
            <a:blip r:embed="rId3">
              <a:alphaModFix/>
            </a:blip>
            <a:srcRect/>
            <a:stretch/>
          </p:blipFill>
          <p:spPr>
            <a:xfrm>
              <a:off x="557047" y="1977487"/>
              <a:ext cx="4361793" cy="3271345"/>
            </a:xfrm>
            <a:prstGeom prst="rect">
              <a:avLst/>
            </a:prstGeom>
            <a:noFill/>
            <a:ln>
              <a:noFill/>
            </a:ln>
          </p:spPr>
        </p:pic>
        <p:sp>
          <p:nvSpPr>
            <p:cNvPr id="328" name="Google Shape;328;p12"/>
            <p:cNvSpPr txBox="1"/>
            <p:nvPr/>
          </p:nvSpPr>
          <p:spPr>
            <a:xfrm>
              <a:off x="607916" y="5360277"/>
              <a:ext cx="4310923" cy="88386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fr-FR" sz="1800" dirty="0">
                  <a:solidFill>
                    <a:schemeClr val="dk1"/>
                  </a:solidFill>
                  <a:latin typeface="Arial"/>
                  <a:ea typeface="Arial"/>
                  <a:cs typeface="Arial"/>
                  <a:sym typeface="Arial"/>
                </a:rPr>
                <a:t>Boulangerie solaire en Normandie</a:t>
              </a:r>
              <a:endParaRPr dirty="0"/>
            </a:p>
          </p:txBody>
        </p:sp>
      </p:grpSp>
      <p:grpSp>
        <p:nvGrpSpPr>
          <p:cNvPr id="329" name="Google Shape;329;p12"/>
          <p:cNvGrpSpPr/>
          <p:nvPr/>
        </p:nvGrpSpPr>
        <p:grpSpPr>
          <a:xfrm>
            <a:off x="3752914" y="1977487"/>
            <a:ext cx="3847459" cy="2982140"/>
            <a:chOff x="6095985" y="1977486"/>
            <a:chExt cx="5257802" cy="4075287"/>
          </a:xfrm>
        </p:grpSpPr>
        <p:pic>
          <p:nvPicPr>
            <p:cNvPr id="330" name="Google Shape;330;p12" descr="Bilan après 1 an de vie low-tech : ces innovations devraient être adoptées  par tous"/>
            <p:cNvPicPr preferRelativeResize="0"/>
            <p:nvPr/>
          </p:nvPicPr>
          <p:blipFill rotWithShape="1">
            <a:blip r:embed="rId4">
              <a:alphaModFix/>
            </a:blip>
            <a:srcRect l="7519" r="21763"/>
            <a:stretch/>
          </p:blipFill>
          <p:spPr>
            <a:xfrm>
              <a:off x="6095986" y="1977486"/>
              <a:ext cx="5257801" cy="3271345"/>
            </a:xfrm>
            <a:prstGeom prst="rect">
              <a:avLst/>
            </a:prstGeom>
            <a:noFill/>
            <a:ln>
              <a:noFill/>
            </a:ln>
          </p:spPr>
        </p:pic>
        <p:sp>
          <p:nvSpPr>
            <p:cNvPr id="331" name="Google Shape;331;p12"/>
            <p:cNvSpPr txBox="1"/>
            <p:nvPr/>
          </p:nvSpPr>
          <p:spPr>
            <a:xfrm>
              <a:off x="6095985" y="5406442"/>
              <a:ext cx="5257801" cy="64633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fr-FR" sz="1800">
                  <a:solidFill>
                    <a:schemeClr val="dk1"/>
                  </a:solidFill>
                  <a:latin typeface="Arial"/>
                  <a:ea typeface="Arial"/>
                  <a:cs typeface="Arial"/>
                  <a:sym typeface="Arial"/>
                </a:rPr>
                <a:t>Tiny House en Bretagne avec 12 applications low-tech. 1an de vie dedans</a:t>
              </a:r>
              <a:endParaRPr/>
            </a:p>
          </p:txBody>
        </p:sp>
      </p:grpSp>
      <p:grpSp>
        <p:nvGrpSpPr>
          <p:cNvPr id="6" name="Google Shape;342;p13">
            <a:extLst>
              <a:ext uri="{FF2B5EF4-FFF2-40B4-BE49-F238E27FC236}">
                <a16:creationId xmlns:a16="http://schemas.microsoft.com/office/drawing/2014/main" id="{2B77BF52-E2A0-B7E5-ACC9-54C42E3B1C81}"/>
              </a:ext>
            </a:extLst>
          </p:cNvPr>
          <p:cNvGrpSpPr/>
          <p:nvPr/>
        </p:nvGrpSpPr>
        <p:grpSpPr>
          <a:xfrm>
            <a:off x="8316371" y="1977487"/>
            <a:ext cx="3182886" cy="3083652"/>
            <a:chOff x="981652" y="1977487"/>
            <a:chExt cx="4511377" cy="4370724"/>
          </a:xfrm>
        </p:grpSpPr>
        <p:pic>
          <p:nvPicPr>
            <p:cNvPr id="7" name="Google Shape;343;p13" descr="L'Atelier Paysan, pour la souveraineté technologique des paysans | RTES">
              <a:extLst>
                <a:ext uri="{FF2B5EF4-FFF2-40B4-BE49-F238E27FC236}">
                  <a16:creationId xmlns:a16="http://schemas.microsoft.com/office/drawing/2014/main" id="{9F0F28EF-45A3-DC3C-1A42-C964460D41D4}"/>
                </a:ext>
              </a:extLst>
            </p:cNvPr>
            <p:cNvPicPr preferRelativeResize="0"/>
            <p:nvPr/>
          </p:nvPicPr>
          <p:blipFill rotWithShape="1">
            <a:blip r:embed="rId5">
              <a:alphaModFix/>
            </a:blip>
            <a:srcRect/>
            <a:stretch/>
          </p:blipFill>
          <p:spPr>
            <a:xfrm>
              <a:off x="987972" y="1977487"/>
              <a:ext cx="4505057" cy="3378793"/>
            </a:xfrm>
            <a:prstGeom prst="rect">
              <a:avLst/>
            </a:prstGeom>
            <a:noFill/>
            <a:ln>
              <a:noFill/>
            </a:ln>
          </p:spPr>
        </p:pic>
        <p:sp>
          <p:nvSpPr>
            <p:cNvPr id="8" name="Google Shape;344;p13">
              <a:extLst>
                <a:ext uri="{FF2B5EF4-FFF2-40B4-BE49-F238E27FC236}">
                  <a16:creationId xmlns:a16="http://schemas.microsoft.com/office/drawing/2014/main" id="{6D7E594A-8693-E606-317D-DFBC597ADFA3}"/>
                </a:ext>
              </a:extLst>
            </p:cNvPr>
            <p:cNvSpPr txBox="1"/>
            <p:nvPr/>
          </p:nvSpPr>
          <p:spPr>
            <a:xfrm>
              <a:off x="981652" y="5424881"/>
              <a:ext cx="450893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fr-FR" sz="1800">
                  <a:solidFill>
                    <a:schemeClr val="dk1"/>
                  </a:solidFill>
                  <a:latin typeface="Arial"/>
                  <a:ea typeface="Arial"/>
                  <a:cs typeface="Arial"/>
                  <a:sym typeface="Arial"/>
                </a:rPr>
                <a:t>L’atelier paysan qui conçoit et mets à disposition des outils low-tech pour l’agriculture</a:t>
              </a:r>
              <a:endParaRPr/>
            </a:p>
          </p:txBody>
        </p:sp>
      </p:grpSp>
      <p:sp>
        <p:nvSpPr>
          <p:cNvPr id="2" name="Espace réservé de la date 2">
            <a:extLst>
              <a:ext uri="{FF2B5EF4-FFF2-40B4-BE49-F238E27FC236}">
                <a16:creationId xmlns:a16="http://schemas.microsoft.com/office/drawing/2014/main" id="{B47D5C43-BE1F-94BE-A358-3CC3057FE850}"/>
              </a:ext>
            </a:extLst>
          </p:cNvPr>
          <p:cNvSpPr>
            <a:spLocks noGrp="1"/>
          </p:cNvSpPr>
          <p:nvPr>
            <p:ph type="dt" sz="half" idx="10"/>
          </p:nvPr>
        </p:nvSpPr>
        <p:spPr>
          <a:xfrm>
            <a:off x="10645422" y="6370462"/>
            <a:ext cx="1145036" cy="365125"/>
          </a:xfrm>
        </p:spPr>
        <p:txBody>
          <a:bodyPr/>
          <a:lstStyle/>
          <a:p>
            <a:fld id="{3E873AE1-5950-4748-95FC-98A910B14992}" type="datetime1">
              <a:rPr lang="fr-FR" smtClean="0"/>
              <a:t>14/05/2025</a:t>
            </a:fld>
            <a:endParaRPr lang="fr-F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54"/>
        <p:cNvGrpSpPr/>
        <p:nvPr/>
      </p:nvGrpSpPr>
      <p:grpSpPr>
        <a:xfrm>
          <a:off x="0" y="0"/>
          <a:ext cx="0" cy="0"/>
          <a:chOff x="0" y="0"/>
          <a:chExt cx="0" cy="0"/>
        </a:xfrm>
      </p:grpSpPr>
      <p:sp>
        <p:nvSpPr>
          <p:cNvPr id="355" name="Google Shape;355;p14"/>
          <p:cNvSpPr txBox="1">
            <a:spLocks noGrp="1"/>
          </p:cNvSpPr>
          <p:nvPr>
            <p:ph type="title"/>
          </p:nvPr>
        </p:nvSpPr>
        <p:spPr>
          <a:xfrm>
            <a:off x="401528" y="651924"/>
            <a:ext cx="11388916" cy="1325563"/>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BE1600"/>
              </a:buClr>
              <a:buSzPts val="3600"/>
              <a:buFont typeface="Arial"/>
              <a:buNone/>
            </a:pPr>
            <a:r>
              <a:rPr lang="fr-FR" sz="3600" dirty="0">
                <a:solidFill>
                  <a:srgbClr val="BE1600"/>
                </a:solidFill>
              </a:rPr>
              <a:t>4. Exemples d’application</a:t>
            </a:r>
            <a:endParaRPr dirty="0"/>
          </a:p>
        </p:txBody>
      </p:sp>
      <p:sp>
        <p:nvSpPr>
          <p:cNvPr id="356" name="Google Shape;356;p14"/>
          <p:cNvSpPr txBox="1">
            <a:spLocks noGrp="1"/>
          </p:cNvSpPr>
          <p:nvPr>
            <p:ph type="sldNum" idx="12"/>
          </p:nvPr>
        </p:nvSpPr>
        <p:spPr>
          <a:xfrm>
            <a:off x="9550400" y="6370462"/>
            <a:ext cx="714828"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fr-FR"/>
              <a:t>21</a:t>
            </a:fld>
            <a:endParaRPr/>
          </a:p>
        </p:txBody>
      </p:sp>
      <p:sp>
        <p:nvSpPr>
          <p:cNvPr id="357" name="Google Shape;357;p14"/>
          <p:cNvSpPr txBox="1">
            <a:spLocks noGrp="1"/>
          </p:cNvSpPr>
          <p:nvPr>
            <p:ph type="ftr" idx="11"/>
          </p:nvPr>
        </p:nvSpPr>
        <p:spPr>
          <a:xfrm>
            <a:off x="401542" y="6398170"/>
            <a:ext cx="4085550" cy="365125"/>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fr-FR"/>
              <a:t>DEC / SER</a:t>
            </a:r>
            <a:endParaRPr/>
          </a:p>
        </p:txBody>
      </p:sp>
      <p:grpSp>
        <p:nvGrpSpPr>
          <p:cNvPr id="358" name="Google Shape;358;p14"/>
          <p:cNvGrpSpPr/>
          <p:nvPr/>
        </p:nvGrpSpPr>
        <p:grpSpPr>
          <a:xfrm>
            <a:off x="282954" y="2091559"/>
            <a:ext cx="3428239" cy="4177806"/>
            <a:chOff x="546539" y="2091559"/>
            <a:chExt cx="3428239" cy="4177806"/>
          </a:xfrm>
        </p:grpSpPr>
        <p:pic>
          <p:nvPicPr>
            <p:cNvPr id="359" name="Google Shape;359;p14" descr="Le concept de vélo d'appartement machine à laver (Bike Washing Machine)"/>
            <p:cNvPicPr preferRelativeResize="0"/>
            <p:nvPr/>
          </p:nvPicPr>
          <p:blipFill rotWithShape="1">
            <a:blip r:embed="rId3">
              <a:alphaModFix/>
            </a:blip>
            <a:srcRect/>
            <a:stretch/>
          </p:blipFill>
          <p:spPr>
            <a:xfrm>
              <a:off x="1126042" y="2091559"/>
              <a:ext cx="2636549" cy="3568262"/>
            </a:xfrm>
            <a:prstGeom prst="rect">
              <a:avLst/>
            </a:prstGeom>
            <a:noFill/>
            <a:ln>
              <a:noFill/>
            </a:ln>
          </p:spPr>
        </p:pic>
        <p:sp>
          <p:nvSpPr>
            <p:cNvPr id="360" name="Google Shape;360;p14"/>
            <p:cNvSpPr txBox="1"/>
            <p:nvPr/>
          </p:nvSpPr>
          <p:spPr>
            <a:xfrm>
              <a:off x="546539" y="5623034"/>
              <a:ext cx="3428239" cy="64633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fr-FR" sz="1800">
                  <a:solidFill>
                    <a:schemeClr val="dk1"/>
                  </a:solidFill>
                  <a:latin typeface="Arial"/>
                  <a:ea typeface="Arial"/>
                  <a:cs typeface="Arial"/>
                  <a:sym typeface="Arial"/>
                </a:rPr>
                <a:t>Vélo lave-linge, économe en énergie</a:t>
              </a:r>
              <a:endParaRPr/>
            </a:p>
          </p:txBody>
        </p:sp>
      </p:grpSp>
      <p:grpSp>
        <p:nvGrpSpPr>
          <p:cNvPr id="361" name="Google Shape;361;p14"/>
          <p:cNvGrpSpPr/>
          <p:nvPr/>
        </p:nvGrpSpPr>
        <p:grpSpPr>
          <a:xfrm>
            <a:off x="4381866" y="2078584"/>
            <a:ext cx="3428239" cy="4291878"/>
            <a:chOff x="6836989" y="1977487"/>
            <a:chExt cx="3428239" cy="4291878"/>
          </a:xfrm>
        </p:grpSpPr>
        <p:pic>
          <p:nvPicPr>
            <p:cNvPr id="362" name="Google Shape;362;p14" descr="Perceuse manuelle puissante de 1/4 pouces, Double engrenage, outil de  perçage à secousse pour bricolage, perceuse pour le travail du bois,  enseignement de la perceuse manuelle à manivelle | AliExpress"/>
            <p:cNvPicPr preferRelativeResize="0"/>
            <p:nvPr/>
          </p:nvPicPr>
          <p:blipFill rotWithShape="1">
            <a:blip r:embed="rId4">
              <a:alphaModFix/>
            </a:blip>
            <a:srcRect/>
            <a:stretch/>
          </p:blipFill>
          <p:spPr>
            <a:xfrm>
              <a:off x="6836989" y="1977487"/>
              <a:ext cx="3428239" cy="3428239"/>
            </a:xfrm>
            <a:prstGeom prst="rect">
              <a:avLst/>
            </a:prstGeom>
            <a:noFill/>
            <a:ln>
              <a:noFill/>
            </a:ln>
          </p:spPr>
        </p:pic>
        <p:sp>
          <p:nvSpPr>
            <p:cNvPr id="363" name="Google Shape;363;p14"/>
            <p:cNvSpPr txBox="1"/>
            <p:nvPr/>
          </p:nvSpPr>
          <p:spPr>
            <a:xfrm>
              <a:off x="6836989" y="5623034"/>
              <a:ext cx="3428239" cy="64633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fr-FR" sz="1800">
                  <a:solidFill>
                    <a:schemeClr val="dk1"/>
                  </a:solidFill>
                  <a:latin typeface="Arial"/>
                  <a:ea typeface="Arial"/>
                  <a:cs typeface="Arial"/>
                  <a:sym typeface="Arial"/>
                </a:rPr>
                <a:t>Outils manuels plutôt qu’électriques</a:t>
              </a:r>
              <a:endParaRPr/>
            </a:p>
          </p:txBody>
        </p:sp>
      </p:grpSp>
      <p:grpSp>
        <p:nvGrpSpPr>
          <p:cNvPr id="364" name="Google Shape;364;p14"/>
          <p:cNvGrpSpPr/>
          <p:nvPr/>
        </p:nvGrpSpPr>
        <p:grpSpPr>
          <a:xfrm>
            <a:off x="8472801" y="1977487"/>
            <a:ext cx="2750677" cy="4124803"/>
            <a:chOff x="8472801" y="1977487"/>
            <a:chExt cx="2750677" cy="4124803"/>
          </a:xfrm>
        </p:grpSpPr>
        <p:pic>
          <p:nvPicPr>
            <p:cNvPr id="365" name="Google Shape;365;p14" descr="Le cargo à voiles &quot;Grain de Sail&quot; a accosté à Nantes avec dans ses cales 33  T de cacao"/>
            <p:cNvPicPr preferRelativeResize="0"/>
            <p:nvPr/>
          </p:nvPicPr>
          <p:blipFill rotWithShape="1">
            <a:blip r:embed="rId5">
              <a:alphaModFix/>
            </a:blip>
            <a:srcRect l="30585" t="2105" r="26154"/>
            <a:stretch/>
          </p:blipFill>
          <p:spPr>
            <a:xfrm>
              <a:off x="8472801" y="1977487"/>
              <a:ext cx="2741737" cy="3487299"/>
            </a:xfrm>
            <a:prstGeom prst="rect">
              <a:avLst/>
            </a:prstGeom>
            <a:noFill/>
            <a:ln>
              <a:noFill/>
            </a:ln>
          </p:spPr>
        </p:pic>
        <p:sp>
          <p:nvSpPr>
            <p:cNvPr id="366" name="Google Shape;366;p14"/>
            <p:cNvSpPr txBox="1"/>
            <p:nvPr/>
          </p:nvSpPr>
          <p:spPr>
            <a:xfrm>
              <a:off x="8481740" y="5732958"/>
              <a:ext cx="274173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fr-FR" sz="1800">
                  <a:solidFill>
                    <a:schemeClr val="dk1"/>
                  </a:solidFill>
                  <a:latin typeface="Arial"/>
                  <a:ea typeface="Arial"/>
                  <a:cs typeface="Arial"/>
                  <a:sym typeface="Arial"/>
                </a:rPr>
                <a:t>Bateau cargo à voiles</a:t>
              </a:r>
              <a:endParaRPr/>
            </a:p>
          </p:txBody>
        </p:sp>
      </p:grpSp>
      <p:sp>
        <p:nvSpPr>
          <p:cNvPr id="2" name="Espace réservé de la date 2">
            <a:extLst>
              <a:ext uri="{FF2B5EF4-FFF2-40B4-BE49-F238E27FC236}">
                <a16:creationId xmlns:a16="http://schemas.microsoft.com/office/drawing/2014/main" id="{8CF25F07-13E3-D0AF-1B6B-5B74690CD1CE}"/>
              </a:ext>
            </a:extLst>
          </p:cNvPr>
          <p:cNvSpPr>
            <a:spLocks noGrp="1"/>
          </p:cNvSpPr>
          <p:nvPr>
            <p:ph type="dt" sz="half" idx="10"/>
          </p:nvPr>
        </p:nvSpPr>
        <p:spPr>
          <a:xfrm>
            <a:off x="10645422" y="6370462"/>
            <a:ext cx="1145036" cy="365125"/>
          </a:xfrm>
        </p:spPr>
        <p:txBody>
          <a:bodyPr/>
          <a:lstStyle/>
          <a:p>
            <a:fld id="{3E873AE1-5950-4748-95FC-98A910B14992}" type="datetime1">
              <a:rPr lang="fr-FR" smtClean="0"/>
              <a:t>14/05/2025</a:t>
            </a:fld>
            <a:endParaRPr lang="fr-F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91"/>
        <p:cNvGrpSpPr/>
        <p:nvPr/>
      </p:nvGrpSpPr>
      <p:grpSpPr>
        <a:xfrm>
          <a:off x="0" y="0"/>
          <a:ext cx="0" cy="0"/>
          <a:chOff x="0" y="0"/>
          <a:chExt cx="0" cy="0"/>
        </a:xfrm>
      </p:grpSpPr>
      <p:sp>
        <p:nvSpPr>
          <p:cNvPr id="292" name="Google Shape;292;p10"/>
          <p:cNvSpPr txBox="1">
            <a:spLocks noGrp="1"/>
          </p:cNvSpPr>
          <p:nvPr>
            <p:ph type="title"/>
          </p:nvPr>
        </p:nvSpPr>
        <p:spPr>
          <a:xfrm>
            <a:off x="401542" y="2766218"/>
            <a:ext cx="11388916" cy="1325563"/>
          </a:xfrm>
          <a:prstGeom prst="rect">
            <a:avLst/>
          </a:prstGeom>
          <a:noFill/>
          <a:ln>
            <a:noFill/>
          </a:ln>
        </p:spPr>
        <p:txBody>
          <a:bodyPr spcFirstLastPara="1" wrap="square" lIns="91425" tIns="45700" rIns="91425" bIns="45700" anchor="ctr" anchorCtr="0">
            <a:normAutofit fontScale="90000"/>
          </a:bodyPr>
          <a:lstStyle/>
          <a:p>
            <a:pPr marL="0" lvl="0" indent="0" algn="l" rtl="0">
              <a:lnSpc>
                <a:spcPct val="90000"/>
              </a:lnSpc>
              <a:spcBef>
                <a:spcPts val="0"/>
              </a:spcBef>
              <a:spcAft>
                <a:spcPts val="0"/>
              </a:spcAft>
              <a:buClr>
                <a:srgbClr val="C00000"/>
              </a:buClr>
              <a:buSzPct val="100000"/>
              <a:buFont typeface="Arial"/>
              <a:buNone/>
            </a:pPr>
            <a:r>
              <a:rPr lang="fr-FR" dirty="0">
                <a:solidFill>
                  <a:srgbClr val="C00000"/>
                </a:solidFill>
              </a:rPr>
              <a:t>5. Les outils </a:t>
            </a:r>
            <a:r>
              <a:rPr lang="fr-FR" dirty="0" err="1">
                <a:solidFill>
                  <a:srgbClr val="C00000"/>
                </a:solidFill>
              </a:rPr>
              <a:t>low-tech</a:t>
            </a:r>
            <a:r>
              <a:rPr lang="fr-FR" dirty="0">
                <a:solidFill>
                  <a:srgbClr val="C00000"/>
                </a:solidFill>
              </a:rPr>
              <a:t> </a:t>
            </a:r>
            <a:br>
              <a:rPr lang="fr-FR" dirty="0"/>
            </a:br>
            <a:br>
              <a:rPr lang="fr-FR" i="1" dirty="0"/>
            </a:br>
            <a:endParaRPr i="1" dirty="0"/>
          </a:p>
        </p:txBody>
      </p:sp>
      <p:sp>
        <p:nvSpPr>
          <p:cNvPr id="293" name="Google Shape;293;p10"/>
          <p:cNvSpPr txBox="1">
            <a:spLocks noGrp="1"/>
          </p:cNvSpPr>
          <p:nvPr>
            <p:ph type="sldNum" idx="12"/>
          </p:nvPr>
        </p:nvSpPr>
        <p:spPr>
          <a:xfrm>
            <a:off x="9550400" y="6370462"/>
            <a:ext cx="714828"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fr-FR"/>
              <a:t>22</a:t>
            </a:fld>
            <a:endParaRPr/>
          </a:p>
        </p:txBody>
      </p:sp>
      <p:sp>
        <p:nvSpPr>
          <p:cNvPr id="294" name="Google Shape;294;p10"/>
          <p:cNvSpPr txBox="1">
            <a:spLocks noGrp="1"/>
          </p:cNvSpPr>
          <p:nvPr>
            <p:ph type="ftr" idx="11"/>
          </p:nvPr>
        </p:nvSpPr>
        <p:spPr>
          <a:xfrm>
            <a:off x="401542" y="6398170"/>
            <a:ext cx="4085550" cy="365125"/>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fr-FR"/>
              <a:t>DEC / SER</a:t>
            </a:r>
            <a:endParaRPr/>
          </a:p>
        </p:txBody>
      </p:sp>
      <p:pic>
        <p:nvPicPr>
          <p:cNvPr id="2" name="Image 1" descr="Une image contenant meubles, habits, scène, plein air&#10;&#10;Description générée automatiquement">
            <a:extLst>
              <a:ext uri="{FF2B5EF4-FFF2-40B4-BE49-F238E27FC236}">
                <a16:creationId xmlns:a16="http://schemas.microsoft.com/office/drawing/2014/main" id="{8B3E35F7-5675-1E7D-76DC-7945A4C67566}"/>
              </a:ext>
            </a:extLst>
          </p:cNvPr>
          <p:cNvPicPr>
            <a:picLocks noChangeAspect="1"/>
          </p:cNvPicPr>
          <p:nvPr/>
        </p:nvPicPr>
        <p:blipFill rotWithShape="1">
          <a:blip r:embed="rId3"/>
          <a:srcRect l="37240"/>
          <a:stretch/>
        </p:blipFill>
        <p:spPr>
          <a:xfrm>
            <a:off x="8412165" y="3257550"/>
            <a:ext cx="2805761" cy="2981325"/>
          </a:xfrm>
          <a:prstGeom prst="rect">
            <a:avLst/>
          </a:prstGeom>
        </p:spPr>
      </p:pic>
      <p:sp>
        <p:nvSpPr>
          <p:cNvPr id="3" name="Espace réservé de la date 2">
            <a:extLst>
              <a:ext uri="{FF2B5EF4-FFF2-40B4-BE49-F238E27FC236}">
                <a16:creationId xmlns:a16="http://schemas.microsoft.com/office/drawing/2014/main" id="{914CE6D6-C929-6A0F-0059-C16C6BE3AD75}"/>
              </a:ext>
            </a:extLst>
          </p:cNvPr>
          <p:cNvSpPr>
            <a:spLocks noGrp="1"/>
          </p:cNvSpPr>
          <p:nvPr>
            <p:ph type="dt" sz="half" idx="10"/>
          </p:nvPr>
        </p:nvSpPr>
        <p:spPr>
          <a:xfrm>
            <a:off x="10645422" y="6370462"/>
            <a:ext cx="1145036" cy="365125"/>
          </a:xfrm>
        </p:spPr>
        <p:txBody>
          <a:bodyPr/>
          <a:lstStyle/>
          <a:p>
            <a:fld id="{3E873AE1-5950-4748-95FC-98A910B14992}" type="datetime1">
              <a:rPr lang="fr-FR" smtClean="0"/>
              <a:t>14/05/2025</a:t>
            </a:fld>
            <a:endParaRPr lang="fr-FR"/>
          </a:p>
        </p:txBody>
      </p:sp>
    </p:spTree>
    <p:extLst>
      <p:ext uri="{BB962C8B-B14F-4D97-AF65-F5344CB8AC3E}">
        <p14:creationId xmlns:p14="http://schemas.microsoft.com/office/powerpoint/2010/main" val="194277833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 coins arrondis 23">
            <a:extLst>
              <a:ext uri="{FF2B5EF4-FFF2-40B4-BE49-F238E27FC236}">
                <a16:creationId xmlns:a16="http://schemas.microsoft.com/office/drawing/2014/main" id="{1533B9A7-C69F-5EC5-917D-84BFBB30F772}"/>
              </a:ext>
            </a:extLst>
          </p:cNvPr>
          <p:cNvSpPr/>
          <p:nvPr/>
        </p:nvSpPr>
        <p:spPr>
          <a:xfrm>
            <a:off x="1112327" y="1714906"/>
            <a:ext cx="5756019" cy="1977530"/>
          </a:xfrm>
          <a:prstGeom prst="round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99246F5A-867E-7654-E203-646DA7CBFB9A}"/>
              </a:ext>
            </a:extLst>
          </p:cNvPr>
          <p:cNvSpPr>
            <a:spLocks noGrp="1"/>
          </p:cNvSpPr>
          <p:nvPr>
            <p:ph type="title"/>
          </p:nvPr>
        </p:nvSpPr>
        <p:spPr>
          <a:xfrm>
            <a:off x="389880" y="102726"/>
            <a:ext cx="11388916" cy="1325563"/>
          </a:xfrm>
        </p:spPr>
        <p:txBody>
          <a:bodyPr/>
          <a:lstStyle/>
          <a:p>
            <a:r>
              <a:rPr lang="fr-FR" dirty="0">
                <a:solidFill>
                  <a:schemeClr val="accent1">
                    <a:lumMod val="75000"/>
                  </a:schemeClr>
                </a:solidFill>
                <a:latin typeface="Marianne" panose="02000000000000000000" pitchFamily="50" charset="0"/>
              </a:rPr>
              <a:t>Les projets en cours</a:t>
            </a:r>
            <a:endParaRPr lang="fr-FR" dirty="0">
              <a:solidFill>
                <a:schemeClr val="accent1">
                  <a:lumMod val="75000"/>
                </a:schemeClr>
              </a:solidFill>
            </a:endParaRPr>
          </a:p>
        </p:txBody>
      </p:sp>
      <p:sp>
        <p:nvSpPr>
          <p:cNvPr id="4" name="Espace réservé du numéro de diapositive 3">
            <a:extLst>
              <a:ext uri="{FF2B5EF4-FFF2-40B4-BE49-F238E27FC236}">
                <a16:creationId xmlns:a16="http://schemas.microsoft.com/office/drawing/2014/main" id="{E1A30FBD-8F16-477E-83D2-6D66653D3BF9}"/>
              </a:ext>
            </a:extLst>
          </p:cNvPr>
          <p:cNvSpPr>
            <a:spLocks noGrp="1"/>
          </p:cNvSpPr>
          <p:nvPr>
            <p:ph type="sldNum" sz="quarter" idx="12"/>
          </p:nvPr>
        </p:nvSpPr>
        <p:spPr/>
        <p:txBody>
          <a:bodyPr/>
          <a:lstStyle/>
          <a:p>
            <a:fld id="{07C99ADF-20A6-40EF-AAB9-F326D6E12C60}" type="slidenum">
              <a:rPr lang="fr-FR" smtClean="0"/>
              <a:t>23</a:t>
            </a:fld>
            <a:endParaRPr lang="fr-FR"/>
          </a:p>
        </p:txBody>
      </p:sp>
      <p:pic>
        <p:nvPicPr>
          <p:cNvPr id="14" name="Espace réservé du contenu 13" descr="Outils avec un remplissage uni">
            <a:extLst>
              <a:ext uri="{FF2B5EF4-FFF2-40B4-BE49-F238E27FC236}">
                <a16:creationId xmlns:a16="http://schemas.microsoft.com/office/drawing/2014/main" id="{CD422B96-322C-AEC3-5BBF-786E3E16C7FC}"/>
              </a:ext>
            </a:extLst>
          </p:cNvPr>
          <p:cNvPicPr>
            <a:picLocks noGrp="1" noChangeAspect="1"/>
          </p:cNvPicPr>
          <p:nvPr>
            <p:ph sz="quarter" idx="15"/>
          </p:nvPr>
        </p:nvPicPr>
        <p:blipFill>
          <a:blip r:embed="rId3">
            <a:extLst>
              <a:ext uri="{96DAC541-7B7A-43D3-8B79-37D633B846F1}">
                <asvg:svgBlip xmlns:asvg="http://schemas.microsoft.com/office/drawing/2016/SVG/main" r:embed="rId4"/>
              </a:ext>
            </a:extLst>
          </a:blip>
          <a:stretch>
            <a:fillRect/>
          </a:stretch>
        </p:blipFill>
        <p:spPr>
          <a:xfrm>
            <a:off x="777775" y="1615273"/>
            <a:ext cx="669109" cy="669109"/>
          </a:xfrm>
        </p:spPr>
      </p:pic>
      <p:sp>
        <p:nvSpPr>
          <p:cNvPr id="13" name="Espace réservé du pied de page 5">
            <a:extLst>
              <a:ext uri="{FF2B5EF4-FFF2-40B4-BE49-F238E27FC236}">
                <a16:creationId xmlns:a16="http://schemas.microsoft.com/office/drawing/2014/main" id="{6AB92EAA-9A41-986A-C576-6568E6B3488B}"/>
              </a:ext>
            </a:extLst>
          </p:cNvPr>
          <p:cNvSpPr>
            <a:spLocks noGrp="1"/>
          </p:cNvSpPr>
          <p:nvPr>
            <p:ph type="ftr" sz="quarter" idx="11"/>
          </p:nvPr>
        </p:nvSpPr>
        <p:spPr>
          <a:xfrm>
            <a:off x="777775" y="6370462"/>
            <a:ext cx="4085550" cy="365125"/>
          </a:xfrm>
        </p:spPr>
        <p:txBody>
          <a:bodyPr/>
          <a:lstStyle/>
          <a:p>
            <a:r>
              <a:rPr lang="fr-FR"/>
              <a:t>Direction Economie Circulaire / Service Ecoconception et Recyclage</a:t>
            </a:r>
          </a:p>
        </p:txBody>
      </p:sp>
      <p:pic>
        <p:nvPicPr>
          <p:cNvPr id="16" name="Graphique 15" descr="Brainstorming de groupe avec un remplissage uni">
            <a:extLst>
              <a:ext uri="{FF2B5EF4-FFF2-40B4-BE49-F238E27FC236}">
                <a16:creationId xmlns:a16="http://schemas.microsoft.com/office/drawing/2014/main" id="{15D7A06A-D4F9-9CDC-39ED-D7C40700CF0D}"/>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55129" y="3978201"/>
            <a:ext cx="914400" cy="914400"/>
          </a:xfrm>
          <a:prstGeom prst="rect">
            <a:avLst/>
          </a:prstGeom>
        </p:spPr>
      </p:pic>
      <p:sp>
        <p:nvSpPr>
          <p:cNvPr id="17" name="ZoneTexte 16">
            <a:extLst>
              <a:ext uri="{FF2B5EF4-FFF2-40B4-BE49-F238E27FC236}">
                <a16:creationId xmlns:a16="http://schemas.microsoft.com/office/drawing/2014/main" id="{04BF72E7-81DD-863F-18F6-157929DEE087}"/>
              </a:ext>
            </a:extLst>
          </p:cNvPr>
          <p:cNvSpPr txBox="1"/>
          <p:nvPr/>
        </p:nvSpPr>
        <p:spPr>
          <a:xfrm>
            <a:off x="1472083" y="1876554"/>
            <a:ext cx="5298818" cy="1815882"/>
          </a:xfrm>
          <a:prstGeom prst="rect">
            <a:avLst/>
          </a:prstGeom>
          <a:noFill/>
        </p:spPr>
        <p:txBody>
          <a:bodyPr wrap="square" rtlCol="0">
            <a:spAutoFit/>
          </a:bodyPr>
          <a:lstStyle/>
          <a:p>
            <a:r>
              <a:rPr lang="fr-FR" dirty="0"/>
              <a:t>Outiller l’accompagnement à la démarche </a:t>
            </a:r>
            <a:r>
              <a:rPr lang="fr-FR" dirty="0" err="1"/>
              <a:t>low-tech</a:t>
            </a:r>
            <a:r>
              <a:rPr lang="fr-FR" dirty="0"/>
              <a:t> sur 3 points :</a:t>
            </a:r>
          </a:p>
          <a:p>
            <a:pPr marL="285750" indent="-285750">
              <a:buFont typeface="Wingdings" panose="05000000000000000000" pitchFamily="2" charset="2"/>
              <a:buChar char="§"/>
            </a:pPr>
            <a:r>
              <a:rPr lang="fr-FR" dirty="0"/>
              <a:t>évaluation des bénéfices environnementaux - </a:t>
            </a:r>
            <a:r>
              <a:rPr lang="fr-FR" dirty="0" err="1"/>
              <a:t>ReX</a:t>
            </a:r>
            <a:endParaRPr lang="fr-FR" dirty="0"/>
          </a:p>
          <a:p>
            <a:pPr marL="285750" indent="-285750">
              <a:buFont typeface="Wingdings" panose="05000000000000000000" pitchFamily="2" charset="2"/>
              <a:buChar char="§"/>
            </a:pPr>
            <a:r>
              <a:rPr lang="fr-FR" dirty="0"/>
              <a:t>caractérisation : « qu’est-ce qui est </a:t>
            </a:r>
            <a:r>
              <a:rPr lang="fr-FR" dirty="0" err="1"/>
              <a:t>low-tech</a:t>
            </a:r>
            <a:r>
              <a:rPr lang="fr-FR" dirty="0"/>
              <a:t> ? »</a:t>
            </a:r>
          </a:p>
          <a:p>
            <a:pPr marL="285750" indent="-285750">
              <a:buFont typeface="Wingdings" panose="05000000000000000000" pitchFamily="2" charset="2"/>
              <a:buChar char="§"/>
            </a:pPr>
            <a:r>
              <a:rPr lang="fr-FR" dirty="0"/>
              <a:t>mise en œuvre : « comment faire de la </a:t>
            </a:r>
            <a:r>
              <a:rPr lang="fr-FR" dirty="0" err="1"/>
              <a:t>low-tech</a:t>
            </a:r>
            <a:r>
              <a:rPr lang="fr-FR" dirty="0"/>
              <a:t> ? »</a:t>
            </a:r>
          </a:p>
          <a:p>
            <a:pPr marL="285750" indent="-285750">
              <a:buFont typeface="Wingdings" panose="05000000000000000000" pitchFamily="2" charset="2"/>
              <a:buChar char="§"/>
            </a:pPr>
            <a:endParaRPr lang="fr-FR" dirty="0"/>
          </a:p>
          <a:p>
            <a:pPr marL="285750" indent="-285750">
              <a:buFont typeface="Wingdings" panose="05000000000000000000" pitchFamily="2" charset="2"/>
              <a:buChar char="§"/>
            </a:pPr>
            <a:endParaRPr lang="fr-FR" dirty="0"/>
          </a:p>
          <a:p>
            <a:r>
              <a:rPr lang="fr-FR" dirty="0"/>
              <a:t>Clients de ces méthodes : les acteurs de la catégorie « ceux qui mettent en œuvre »</a:t>
            </a:r>
          </a:p>
        </p:txBody>
      </p:sp>
      <p:sp>
        <p:nvSpPr>
          <p:cNvPr id="18" name="ZoneTexte 17">
            <a:extLst>
              <a:ext uri="{FF2B5EF4-FFF2-40B4-BE49-F238E27FC236}">
                <a16:creationId xmlns:a16="http://schemas.microsoft.com/office/drawing/2014/main" id="{C2AB1FE7-38D0-2469-BD30-01E31B72897E}"/>
              </a:ext>
            </a:extLst>
          </p:cNvPr>
          <p:cNvSpPr txBox="1"/>
          <p:nvPr/>
        </p:nvSpPr>
        <p:spPr>
          <a:xfrm>
            <a:off x="1569529" y="4521358"/>
            <a:ext cx="5386755" cy="1169551"/>
          </a:xfrm>
          <a:prstGeom prst="rect">
            <a:avLst/>
          </a:prstGeom>
          <a:noFill/>
        </p:spPr>
        <p:txBody>
          <a:bodyPr wrap="square" rtlCol="0">
            <a:spAutoFit/>
          </a:bodyPr>
          <a:lstStyle/>
          <a:p>
            <a:r>
              <a:rPr lang="fr-FR" dirty="0"/>
              <a:t>Hackathon méthode </a:t>
            </a:r>
            <a:r>
              <a:rPr lang="fr-FR" dirty="0" err="1"/>
              <a:t>low-tech</a:t>
            </a:r>
            <a:endParaRPr lang="fr-FR" dirty="0"/>
          </a:p>
          <a:p>
            <a:pPr marL="285750" indent="-285750">
              <a:buFont typeface="Wingdings" panose="05000000000000000000" pitchFamily="2" charset="2"/>
              <a:buChar char="§"/>
            </a:pPr>
            <a:r>
              <a:rPr lang="fr-FR" dirty="0"/>
              <a:t>But : faire connaitre et approprier la méthode </a:t>
            </a:r>
          </a:p>
          <a:p>
            <a:pPr marL="285750" indent="-285750">
              <a:buFont typeface="Wingdings" panose="05000000000000000000" pitchFamily="2" charset="2"/>
              <a:buChar char="§"/>
            </a:pPr>
            <a:r>
              <a:rPr lang="fr-FR" dirty="0"/>
              <a:t>En format « speed-run » sur 2j </a:t>
            </a:r>
          </a:p>
          <a:p>
            <a:pPr marL="285750" indent="-285750">
              <a:buFont typeface="Wingdings" panose="05000000000000000000" pitchFamily="2" charset="2"/>
              <a:buChar char="§"/>
            </a:pPr>
            <a:r>
              <a:rPr lang="fr-FR" dirty="0"/>
              <a:t>Une 60aine de personnes </a:t>
            </a:r>
          </a:p>
          <a:p>
            <a:endParaRPr lang="fr-FR" dirty="0"/>
          </a:p>
        </p:txBody>
      </p:sp>
      <p:sp>
        <p:nvSpPr>
          <p:cNvPr id="20" name="ZoneTexte 19">
            <a:extLst>
              <a:ext uri="{FF2B5EF4-FFF2-40B4-BE49-F238E27FC236}">
                <a16:creationId xmlns:a16="http://schemas.microsoft.com/office/drawing/2014/main" id="{C5A55D73-78BD-87B3-3588-CD10A80A9CE0}"/>
              </a:ext>
            </a:extLst>
          </p:cNvPr>
          <p:cNvSpPr txBox="1"/>
          <p:nvPr/>
        </p:nvSpPr>
        <p:spPr>
          <a:xfrm>
            <a:off x="7634628" y="2153553"/>
            <a:ext cx="4031558" cy="523220"/>
          </a:xfrm>
          <a:prstGeom prst="rect">
            <a:avLst/>
          </a:prstGeom>
          <a:noFill/>
        </p:spPr>
        <p:txBody>
          <a:bodyPr wrap="square" rtlCol="0">
            <a:spAutoFit/>
          </a:bodyPr>
          <a:lstStyle/>
          <a:p>
            <a:pPr marL="285750" indent="-285750">
              <a:buFont typeface="Wingdings" panose="05000000000000000000" pitchFamily="2" charset="2"/>
              <a:buChar char="q"/>
            </a:pPr>
            <a:r>
              <a:rPr lang="fr-FR" dirty="0"/>
              <a:t>Étude de 11 mois</a:t>
            </a:r>
          </a:p>
          <a:p>
            <a:pPr marL="285750" indent="-285750">
              <a:buFont typeface="Wingdings" panose="05000000000000000000" pitchFamily="2" charset="2"/>
              <a:buChar char="q"/>
            </a:pPr>
            <a:r>
              <a:rPr lang="fr-FR" dirty="0"/>
              <a:t>Premiers résultats attendus pour juin</a:t>
            </a:r>
          </a:p>
        </p:txBody>
      </p:sp>
      <p:sp>
        <p:nvSpPr>
          <p:cNvPr id="21" name="ZoneTexte 20">
            <a:extLst>
              <a:ext uri="{FF2B5EF4-FFF2-40B4-BE49-F238E27FC236}">
                <a16:creationId xmlns:a16="http://schemas.microsoft.com/office/drawing/2014/main" id="{E7231382-5A4C-6F8A-24D5-01B0FF270851}"/>
              </a:ext>
            </a:extLst>
          </p:cNvPr>
          <p:cNvSpPr txBox="1"/>
          <p:nvPr/>
        </p:nvSpPr>
        <p:spPr>
          <a:xfrm>
            <a:off x="7747238" y="4588719"/>
            <a:ext cx="4031558" cy="523220"/>
          </a:xfrm>
          <a:prstGeom prst="rect">
            <a:avLst/>
          </a:prstGeom>
          <a:noFill/>
        </p:spPr>
        <p:txBody>
          <a:bodyPr wrap="square" rtlCol="0">
            <a:spAutoFit/>
          </a:bodyPr>
          <a:lstStyle/>
          <a:p>
            <a:pPr marL="285750" indent="-285750">
              <a:buFont typeface="Wingdings" panose="05000000000000000000" pitchFamily="2" charset="2"/>
              <a:buChar char="q"/>
            </a:pPr>
            <a:r>
              <a:rPr lang="fr-FR" dirty="0"/>
              <a:t>Cadrage de l’événement en cours</a:t>
            </a:r>
          </a:p>
          <a:p>
            <a:pPr marL="285750" indent="-285750">
              <a:buFont typeface="Wingdings" panose="05000000000000000000" pitchFamily="2" charset="2"/>
              <a:buChar char="q"/>
            </a:pPr>
            <a:r>
              <a:rPr lang="fr-FR" dirty="0"/>
              <a:t>Date visée : novembre – décembre 2025</a:t>
            </a:r>
          </a:p>
        </p:txBody>
      </p:sp>
      <p:sp>
        <p:nvSpPr>
          <p:cNvPr id="22" name="Flèche : droite 21">
            <a:extLst>
              <a:ext uri="{FF2B5EF4-FFF2-40B4-BE49-F238E27FC236}">
                <a16:creationId xmlns:a16="http://schemas.microsoft.com/office/drawing/2014/main" id="{A7B53DC9-86CC-6AB3-57EA-FB80E92AABDF}"/>
              </a:ext>
            </a:extLst>
          </p:cNvPr>
          <p:cNvSpPr/>
          <p:nvPr/>
        </p:nvSpPr>
        <p:spPr>
          <a:xfrm>
            <a:off x="6868347" y="2175821"/>
            <a:ext cx="532660" cy="478685"/>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3" name="Flèche : droite 22">
            <a:extLst>
              <a:ext uri="{FF2B5EF4-FFF2-40B4-BE49-F238E27FC236}">
                <a16:creationId xmlns:a16="http://schemas.microsoft.com/office/drawing/2014/main" id="{6D28DA99-E468-CE2D-4915-2680B1FB4ED5}"/>
              </a:ext>
            </a:extLst>
          </p:cNvPr>
          <p:cNvSpPr/>
          <p:nvPr/>
        </p:nvSpPr>
        <p:spPr>
          <a:xfrm>
            <a:off x="6956284" y="4610987"/>
            <a:ext cx="532660" cy="478685"/>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5" name="Rectangle : coins arrondis 24">
            <a:extLst>
              <a:ext uri="{FF2B5EF4-FFF2-40B4-BE49-F238E27FC236}">
                <a16:creationId xmlns:a16="http://schemas.microsoft.com/office/drawing/2014/main" id="{FF0E9AA9-DC8C-A568-B1CE-D18EB71BBDE5}"/>
              </a:ext>
            </a:extLst>
          </p:cNvPr>
          <p:cNvSpPr/>
          <p:nvPr/>
        </p:nvSpPr>
        <p:spPr>
          <a:xfrm>
            <a:off x="1103181" y="4384425"/>
            <a:ext cx="5590582" cy="1169551"/>
          </a:xfrm>
          <a:prstGeom prst="round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Google Shape;355;p14">
            <a:extLst>
              <a:ext uri="{FF2B5EF4-FFF2-40B4-BE49-F238E27FC236}">
                <a16:creationId xmlns:a16="http://schemas.microsoft.com/office/drawing/2014/main" id="{A9EDF1AF-C3CA-A346-F1CE-D0C8AAA1C7F3}"/>
              </a:ext>
            </a:extLst>
          </p:cNvPr>
          <p:cNvSpPr txBox="1">
            <a:spLocks/>
          </p:cNvSpPr>
          <p:nvPr/>
        </p:nvSpPr>
        <p:spPr>
          <a:xfrm>
            <a:off x="2501484" y="222046"/>
            <a:ext cx="11388916" cy="630544"/>
          </a:xfrm>
          <a:prstGeom prst="rect">
            <a:avLst/>
          </a:prstGeom>
          <a:noFill/>
          <a:ln>
            <a:noFill/>
          </a:ln>
        </p:spPr>
        <p:txBody>
          <a:bodyPr spcFirstLastPara="1" wrap="square" lIns="91425" tIns="45700" rIns="91425" bIns="45700" anchor="b" anchorCtr="0">
            <a:norm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200"/>
              <a:buFont typeface="Arial"/>
              <a:buNone/>
              <a:defRPr sz="3200" b="1"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buClr>
                <a:srgbClr val="BE1600"/>
              </a:buClr>
              <a:buSzPts val="3600"/>
            </a:pPr>
            <a:r>
              <a:rPr lang="fr-FR" sz="3600" dirty="0">
                <a:solidFill>
                  <a:srgbClr val="BE1600"/>
                </a:solidFill>
              </a:rPr>
              <a:t>5. Les outils </a:t>
            </a:r>
            <a:r>
              <a:rPr lang="fr-FR" sz="3600" dirty="0" err="1">
                <a:solidFill>
                  <a:srgbClr val="BE1600"/>
                </a:solidFill>
              </a:rPr>
              <a:t>low-tech</a:t>
            </a:r>
            <a:endParaRPr lang="fr-FR" sz="1600" dirty="0"/>
          </a:p>
        </p:txBody>
      </p:sp>
      <p:sp>
        <p:nvSpPr>
          <p:cNvPr id="6" name="Espace réservé de la date 2">
            <a:extLst>
              <a:ext uri="{FF2B5EF4-FFF2-40B4-BE49-F238E27FC236}">
                <a16:creationId xmlns:a16="http://schemas.microsoft.com/office/drawing/2014/main" id="{5488ED35-6E77-C905-8FF6-62D9E36DA114}"/>
              </a:ext>
            </a:extLst>
          </p:cNvPr>
          <p:cNvSpPr>
            <a:spLocks noGrp="1"/>
          </p:cNvSpPr>
          <p:nvPr>
            <p:ph type="dt" sz="half" idx="10"/>
          </p:nvPr>
        </p:nvSpPr>
        <p:spPr>
          <a:xfrm>
            <a:off x="10645422" y="6370462"/>
            <a:ext cx="1145036" cy="365125"/>
          </a:xfrm>
        </p:spPr>
        <p:txBody>
          <a:bodyPr/>
          <a:lstStyle/>
          <a:p>
            <a:fld id="{3E873AE1-5950-4748-95FC-98A910B14992}" type="datetime1">
              <a:rPr lang="fr-FR" smtClean="0"/>
              <a:t>14/05/2025</a:t>
            </a:fld>
            <a:endParaRPr lang="fr-FR"/>
          </a:p>
        </p:txBody>
      </p:sp>
    </p:spTree>
    <p:extLst>
      <p:ext uri="{BB962C8B-B14F-4D97-AF65-F5344CB8AC3E}">
        <p14:creationId xmlns:p14="http://schemas.microsoft.com/office/powerpoint/2010/main" val="290719594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numéro de diapositive 3">
            <a:extLst>
              <a:ext uri="{FF2B5EF4-FFF2-40B4-BE49-F238E27FC236}">
                <a16:creationId xmlns:a16="http://schemas.microsoft.com/office/drawing/2014/main" id="{E1A30FBD-8F16-477E-83D2-6D66653D3BF9}"/>
              </a:ext>
            </a:extLst>
          </p:cNvPr>
          <p:cNvSpPr>
            <a:spLocks noGrp="1"/>
          </p:cNvSpPr>
          <p:nvPr>
            <p:ph type="sldNum" sz="quarter" idx="12"/>
          </p:nvPr>
        </p:nvSpPr>
        <p:spPr/>
        <p:txBody>
          <a:bodyPr/>
          <a:lstStyle/>
          <a:p>
            <a:fld id="{07C99ADF-20A6-40EF-AAB9-F326D6E12C60}" type="slidenum">
              <a:rPr lang="fr-FR" smtClean="0"/>
              <a:t>24</a:t>
            </a:fld>
            <a:endParaRPr lang="fr-FR"/>
          </a:p>
        </p:txBody>
      </p:sp>
      <p:sp>
        <p:nvSpPr>
          <p:cNvPr id="13" name="Espace réservé du pied de page 5">
            <a:extLst>
              <a:ext uri="{FF2B5EF4-FFF2-40B4-BE49-F238E27FC236}">
                <a16:creationId xmlns:a16="http://schemas.microsoft.com/office/drawing/2014/main" id="{6AB92EAA-9A41-986A-C576-6568E6B3488B}"/>
              </a:ext>
            </a:extLst>
          </p:cNvPr>
          <p:cNvSpPr>
            <a:spLocks noGrp="1"/>
          </p:cNvSpPr>
          <p:nvPr>
            <p:ph type="ftr" sz="quarter" idx="11"/>
          </p:nvPr>
        </p:nvSpPr>
        <p:spPr>
          <a:xfrm>
            <a:off x="777775" y="6370462"/>
            <a:ext cx="4085550" cy="365125"/>
          </a:xfrm>
        </p:spPr>
        <p:txBody>
          <a:bodyPr/>
          <a:lstStyle/>
          <a:p>
            <a:r>
              <a:rPr lang="fr-FR"/>
              <a:t>Direction Economie Circulaire / Service Ecoconception et Recyclage</a:t>
            </a:r>
          </a:p>
        </p:txBody>
      </p:sp>
      <p:sp>
        <p:nvSpPr>
          <p:cNvPr id="14" name="Google Shape;355;p14">
            <a:extLst>
              <a:ext uri="{FF2B5EF4-FFF2-40B4-BE49-F238E27FC236}">
                <a16:creationId xmlns:a16="http://schemas.microsoft.com/office/drawing/2014/main" id="{95F0BB66-5452-80DE-85B2-57F9E1FF3DBE}"/>
              </a:ext>
            </a:extLst>
          </p:cNvPr>
          <p:cNvSpPr txBox="1">
            <a:spLocks/>
          </p:cNvSpPr>
          <p:nvPr/>
        </p:nvSpPr>
        <p:spPr>
          <a:xfrm>
            <a:off x="2501484" y="222046"/>
            <a:ext cx="11388916" cy="630544"/>
          </a:xfrm>
          <a:prstGeom prst="rect">
            <a:avLst/>
          </a:prstGeom>
          <a:noFill/>
          <a:ln>
            <a:noFill/>
          </a:ln>
        </p:spPr>
        <p:txBody>
          <a:bodyPr spcFirstLastPara="1" wrap="square" lIns="91425" tIns="45700" rIns="91425" bIns="45700" anchor="b" anchorCtr="0">
            <a:norm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200"/>
              <a:buFont typeface="Arial"/>
              <a:buNone/>
              <a:defRPr sz="3200" b="1"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buClr>
                <a:srgbClr val="BE1600"/>
              </a:buClr>
              <a:buSzPts val="3600"/>
            </a:pPr>
            <a:r>
              <a:rPr lang="fr-FR" sz="3600" dirty="0">
                <a:solidFill>
                  <a:srgbClr val="BE1600"/>
                </a:solidFill>
              </a:rPr>
              <a:t>5. Les outils </a:t>
            </a:r>
            <a:r>
              <a:rPr lang="fr-FR" sz="3600" dirty="0" err="1">
                <a:solidFill>
                  <a:srgbClr val="BE1600"/>
                </a:solidFill>
              </a:rPr>
              <a:t>low-tech</a:t>
            </a:r>
            <a:endParaRPr lang="fr-FR" dirty="0"/>
          </a:p>
        </p:txBody>
      </p:sp>
      <p:sp>
        <p:nvSpPr>
          <p:cNvPr id="9" name="Espace réservé de la date 2">
            <a:extLst>
              <a:ext uri="{FF2B5EF4-FFF2-40B4-BE49-F238E27FC236}">
                <a16:creationId xmlns:a16="http://schemas.microsoft.com/office/drawing/2014/main" id="{46A46038-2030-D069-D4B8-E5E9715BBD4A}"/>
              </a:ext>
            </a:extLst>
          </p:cNvPr>
          <p:cNvSpPr>
            <a:spLocks noGrp="1"/>
          </p:cNvSpPr>
          <p:nvPr>
            <p:ph type="dt" sz="half" idx="10"/>
          </p:nvPr>
        </p:nvSpPr>
        <p:spPr>
          <a:xfrm>
            <a:off x="10645422" y="6370462"/>
            <a:ext cx="1145036" cy="365125"/>
          </a:xfrm>
        </p:spPr>
        <p:txBody>
          <a:bodyPr/>
          <a:lstStyle/>
          <a:p>
            <a:fld id="{3E873AE1-5950-4748-95FC-98A910B14992}" type="datetime1">
              <a:rPr lang="fr-FR" smtClean="0"/>
              <a:t>14/05/2025</a:t>
            </a:fld>
            <a:endParaRPr lang="fr-FR"/>
          </a:p>
        </p:txBody>
      </p:sp>
      <p:sp>
        <p:nvSpPr>
          <p:cNvPr id="11" name="Rectangle : coins arrondis 10">
            <a:extLst>
              <a:ext uri="{FF2B5EF4-FFF2-40B4-BE49-F238E27FC236}">
                <a16:creationId xmlns:a16="http://schemas.microsoft.com/office/drawing/2014/main" id="{58350CBF-6408-081E-8A35-EB2C519C7A2D}"/>
              </a:ext>
            </a:extLst>
          </p:cNvPr>
          <p:cNvSpPr/>
          <p:nvPr/>
        </p:nvSpPr>
        <p:spPr>
          <a:xfrm>
            <a:off x="314632" y="1423848"/>
            <a:ext cx="3649348" cy="4375355"/>
          </a:xfrm>
          <a:prstGeom prst="round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b="1" u="sng" dirty="0">
                <a:solidFill>
                  <a:schemeClr val="tx1"/>
                </a:solidFill>
              </a:rPr>
              <a:t>Analyse des bénéfices environnementaux </a:t>
            </a:r>
          </a:p>
          <a:p>
            <a:pPr algn="ctr"/>
            <a:endParaRPr lang="fr-FR" dirty="0">
              <a:solidFill>
                <a:schemeClr val="tx1"/>
              </a:solidFill>
            </a:endParaRPr>
          </a:p>
          <a:p>
            <a:pPr algn="ctr"/>
            <a:endParaRPr lang="fr-FR" dirty="0">
              <a:solidFill>
                <a:schemeClr val="tx1"/>
              </a:solidFill>
            </a:endParaRPr>
          </a:p>
          <a:p>
            <a:pPr algn="ctr"/>
            <a:endParaRPr lang="fr-FR" dirty="0">
              <a:solidFill>
                <a:schemeClr val="tx1"/>
              </a:solidFill>
            </a:endParaRPr>
          </a:p>
          <a:p>
            <a:pPr algn="ctr"/>
            <a:endParaRPr lang="fr-FR" dirty="0">
              <a:solidFill>
                <a:schemeClr val="tx1"/>
              </a:solidFill>
            </a:endParaRPr>
          </a:p>
          <a:p>
            <a:pPr algn="ctr"/>
            <a:endParaRPr lang="fr-FR" dirty="0">
              <a:solidFill>
                <a:schemeClr val="tx1"/>
              </a:solidFill>
            </a:endParaRPr>
          </a:p>
          <a:p>
            <a:pPr algn="ctr"/>
            <a:r>
              <a:rPr lang="fr-FR" dirty="0">
                <a:solidFill>
                  <a:schemeClr val="tx1"/>
                </a:solidFill>
              </a:rPr>
              <a:t>6 projets identifiés </a:t>
            </a:r>
          </a:p>
          <a:p>
            <a:pPr algn="ctr"/>
            <a:endParaRPr lang="fr-FR" dirty="0">
              <a:solidFill>
                <a:schemeClr val="tx1"/>
              </a:solidFill>
            </a:endParaRPr>
          </a:p>
          <a:p>
            <a:pPr algn="ctr"/>
            <a:r>
              <a:rPr lang="fr-FR" dirty="0">
                <a:solidFill>
                  <a:schemeClr val="tx1"/>
                </a:solidFill>
              </a:rPr>
              <a:t>4 projets modélisés (rocket </a:t>
            </a:r>
            <a:r>
              <a:rPr lang="fr-FR" dirty="0" err="1">
                <a:solidFill>
                  <a:schemeClr val="tx1"/>
                </a:solidFill>
              </a:rPr>
              <a:t>stove</a:t>
            </a:r>
            <a:r>
              <a:rPr lang="fr-FR" dirty="0">
                <a:solidFill>
                  <a:schemeClr val="tx1"/>
                </a:solidFill>
              </a:rPr>
              <a:t>, bus en mobilité douce, bornes de recharge portative pour les vélos électriques, jeu électronique pour enfants) </a:t>
            </a:r>
          </a:p>
          <a:p>
            <a:pPr algn="ctr"/>
            <a:endParaRPr lang="fr-FR" dirty="0">
              <a:solidFill>
                <a:schemeClr val="tx1"/>
              </a:solidFill>
            </a:endParaRPr>
          </a:p>
          <a:p>
            <a:pPr algn="ctr"/>
            <a:r>
              <a:rPr lang="fr-FR" dirty="0">
                <a:solidFill>
                  <a:schemeClr val="tx1"/>
                </a:solidFill>
              </a:rPr>
              <a:t>Résultats à venir</a:t>
            </a:r>
          </a:p>
          <a:p>
            <a:pPr algn="ctr"/>
            <a:endParaRPr lang="fr-FR" dirty="0">
              <a:solidFill>
                <a:schemeClr val="tx1"/>
              </a:solidFill>
            </a:endParaRPr>
          </a:p>
          <a:p>
            <a:pPr algn="ctr"/>
            <a:endParaRPr lang="fr-FR" dirty="0">
              <a:solidFill>
                <a:schemeClr val="tx1"/>
              </a:solidFill>
            </a:endParaRPr>
          </a:p>
          <a:p>
            <a:pPr algn="ctr"/>
            <a:endParaRPr lang="fr-FR" dirty="0">
              <a:solidFill>
                <a:schemeClr val="tx1"/>
              </a:solidFill>
            </a:endParaRPr>
          </a:p>
        </p:txBody>
      </p:sp>
      <p:sp>
        <p:nvSpPr>
          <p:cNvPr id="18" name="Rectangle : coins arrondis 17">
            <a:extLst>
              <a:ext uri="{FF2B5EF4-FFF2-40B4-BE49-F238E27FC236}">
                <a16:creationId xmlns:a16="http://schemas.microsoft.com/office/drawing/2014/main" id="{AB4829A4-DBC3-00F9-EB84-A5F52E1A9A84}"/>
              </a:ext>
            </a:extLst>
          </p:cNvPr>
          <p:cNvSpPr/>
          <p:nvPr/>
        </p:nvSpPr>
        <p:spPr>
          <a:xfrm>
            <a:off x="4227871" y="1423847"/>
            <a:ext cx="3649348" cy="4375355"/>
          </a:xfrm>
          <a:prstGeom prst="round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b="1" u="sng" dirty="0">
                <a:solidFill>
                  <a:schemeClr val="tx1"/>
                </a:solidFill>
              </a:rPr>
              <a:t>Outil caractérisation </a:t>
            </a:r>
            <a:r>
              <a:rPr lang="fr-FR" b="1" u="sng" dirty="0" err="1">
                <a:solidFill>
                  <a:schemeClr val="tx1"/>
                </a:solidFill>
              </a:rPr>
              <a:t>low-tech</a:t>
            </a:r>
            <a:endParaRPr lang="fr-FR" b="1" u="sng" dirty="0">
              <a:solidFill>
                <a:schemeClr val="tx1"/>
              </a:solidFill>
            </a:endParaRPr>
          </a:p>
          <a:p>
            <a:pPr algn="ctr"/>
            <a:endParaRPr lang="fr-FR" dirty="0">
              <a:solidFill>
                <a:schemeClr val="tx1"/>
              </a:solidFill>
            </a:endParaRPr>
          </a:p>
          <a:p>
            <a:pPr algn="ctr"/>
            <a:endParaRPr lang="fr-FR" dirty="0">
              <a:solidFill>
                <a:schemeClr val="tx1"/>
              </a:solidFill>
            </a:endParaRPr>
          </a:p>
          <a:p>
            <a:pPr algn="ctr"/>
            <a:r>
              <a:rPr lang="fr-FR" dirty="0">
                <a:solidFill>
                  <a:schemeClr val="tx1"/>
                </a:solidFill>
              </a:rPr>
              <a:t>Outil en test avec des entreprise</a:t>
            </a:r>
          </a:p>
          <a:p>
            <a:pPr algn="ctr"/>
            <a:endParaRPr lang="fr-FR" dirty="0">
              <a:solidFill>
                <a:schemeClr val="tx1"/>
              </a:solidFill>
            </a:endParaRPr>
          </a:p>
          <a:p>
            <a:pPr algn="ctr"/>
            <a:endParaRPr lang="fr-FR" dirty="0">
              <a:solidFill>
                <a:schemeClr val="tx1"/>
              </a:solidFill>
            </a:endParaRPr>
          </a:p>
          <a:p>
            <a:pPr algn="ctr"/>
            <a:endParaRPr lang="fr-FR" dirty="0">
              <a:solidFill>
                <a:schemeClr val="tx1"/>
              </a:solidFill>
            </a:endParaRPr>
          </a:p>
          <a:p>
            <a:pPr algn="ctr"/>
            <a:endParaRPr lang="fr-FR" dirty="0">
              <a:solidFill>
                <a:schemeClr val="tx1"/>
              </a:solidFill>
            </a:endParaRPr>
          </a:p>
          <a:p>
            <a:pPr algn="ctr"/>
            <a:endParaRPr lang="fr-FR" dirty="0">
              <a:solidFill>
                <a:schemeClr val="tx1"/>
              </a:solidFill>
            </a:endParaRPr>
          </a:p>
          <a:p>
            <a:pPr algn="ctr"/>
            <a:endParaRPr lang="fr-FR" dirty="0">
              <a:solidFill>
                <a:schemeClr val="tx1"/>
              </a:solidFill>
            </a:endParaRPr>
          </a:p>
          <a:p>
            <a:pPr algn="ctr"/>
            <a:endParaRPr lang="fr-FR" dirty="0">
              <a:solidFill>
                <a:schemeClr val="tx1"/>
              </a:solidFill>
            </a:endParaRPr>
          </a:p>
          <a:p>
            <a:pPr algn="ctr"/>
            <a:endParaRPr lang="fr-FR" dirty="0">
              <a:solidFill>
                <a:schemeClr val="tx1"/>
              </a:solidFill>
            </a:endParaRPr>
          </a:p>
          <a:p>
            <a:pPr algn="ctr"/>
            <a:endParaRPr lang="fr-FR" dirty="0">
              <a:solidFill>
                <a:schemeClr val="tx1"/>
              </a:solidFill>
            </a:endParaRPr>
          </a:p>
          <a:p>
            <a:pPr algn="ctr"/>
            <a:r>
              <a:rPr lang="fr-FR" dirty="0">
                <a:solidFill>
                  <a:schemeClr val="tx1"/>
                </a:solidFill>
              </a:rPr>
              <a:t> </a:t>
            </a:r>
          </a:p>
          <a:p>
            <a:pPr algn="ctr"/>
            <a:endParaRPr lang="fr-FR" dirty="0">
              <a:solidFill>
                <a:schemeClr val="tx1"/>
              </a:solidFill>
            </a:endParaRPr>
          </a:p>
          <a:p>
            <a:pPr algn="ctr"/>
            <a:endParaRPr lang="fr-FR" dirty="0">
              <a:solidFill>
                <a:schemeClr val="tx1"/>
              </a:solidFill>
            </a:endParaRPr>
          </a:p>
          <a:p>
            <a:pPr algn="ctr"/>
            <a:endParaRPr lang="fr-FR" dirty="0">
              <a:solidFill>
                <a:schemeClr val="tx1"/>
              </a:solidFill>
            </a:endParaRPr>
          </a:p>
          <a:p>
            <a:pPr algn="ctr"/>
            <a:endParaRPr lang="fr-FR" dirty="0">
              <a:solidFill>
                <a:schemeClr val="tx1"/>
              </a:solidFill>
            </a:endParaRPr>
          </a:p>
          <a:p>
            <a:pPr algn="ctr"/>
            <a:endParaRPr lang="fr-FR" dirty="0">
              <a:solidFill>
                <a:schemeClr val="tx1"/>
              </a:solidFill>
            </a:endParaRPr>
          </a:p>
        </p:txBody>
      </p:sp>
      <p:pic>
        <p:nvPicPr>
          <p:cNvPr id="20" name="Image 19">
            <a:extLst>
              <a:ext uri="{FF2B5EF4-FFF2-40B4-BE49-F238E27FC236}">
                <a16:creationId xmlns:a16="http://schemas.microsoft.com/office/drawing/2014/main" id="{DBC28DF5-1BE6-7E6F-8E25-C219D8C8DC19}"/>
              </a:ext>
            </a:extLst>
          </p:cNvPr>
          <p:cNvPicPr>
            <a:picLocks noChangeAspect="1"/>
          </p:cNvPicPr>
          <p:nvPr/>
        </p:nvPicPr>
        <p:blipFill>
          <a:blip r:embed="rId3"/>
          <a:stretch>
            <a:fillRect/>
          </a:stretch>
        </p:blipFill>
        <p:spPr>
          <a:xfrm>
            <a:off x="4388435" y="2444733"/>
            <a:ext cx="3328220" cy="2989420"/>
          </a:xfrm>
          <a:prstGeom prst="rect">
            <a:avLst/>
          </a:prstGeom>
        </p:spPr>
      </p:pic>
      <p:sp>
        <p:nvSpPr>
          <p:cNvPr id="21" name="Rectangle : coins arrondis 20">
            <a:extLst>
              <a:ext uri="{FF2B5EF4-FFF2-40B4-BE49-F238E27FC236}">
                <a16:creationId xmlns:a16="http://schemas.microsoft.com/office/drawing/2014/main" id="{463B4476-B965-49CA-8496-116B605D1038}"/>
              </a:ext>
            </a:extLst>
          </p:cNvPr>
          <p:cNvSpPr/>
          <p:nvPr/>
        </p:nvSpPr>
        <p:spPr>
          <a:xfrm>
            <a:off x="8141110" y="1423847"/>
            <a:ext cx="3649348" cy="4375355"/>
          </a:xfrm>
          <a:prstGeom prst="round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b="1" u="sng" dirty="0">
                <a:solidFill>
                  <a:schemeClr val="tx1"/>
                </a:solidFill>
              </a:rPr>
              <a:t>Outil caractérisation </a:t>
            </a:r>
            <a:r>
              <a:rPr lang="fr-FR" b="1" u="sng" dirty="0" err="1">
                <a:solidFill>
                  <a:schemeClr val="tx1"/>
                </a:solidFill>
              </a:rPr>
              <a:t>low-tech</a:t>
            </a:r>
            <a:endParaRPr lang="fr-FR" dirty="0">
              <a:solidFill>
                <a:schemeClr val="tx1"/>
              </a:solidFill>
            </a:endParaRPr>
          </a:p>
          <a:p>
            <a:pPr algn="ctr"/>
            <a:endParaRPr lang="fr-FR" dirty="0">
              <a:solidFill>
                <a:schemeClr val="tx1"/>
              </a:solidFill>
            </a:endParaRPr>
          </a:p>
          <a:p>
            <a:pPr algn="ctr"/>
            <a:r>
              <a:rPr lang="fr-FR" dirty="0">
                <a:solidFill>
                  <a:schemeClr val="tx1"/>
                </a:solidFill>
              </a:rPr>
              <a:t>Méthode en 8 étapes </a:t>
            </a:r>
          </a:p>
          <a:p>
            <a:pPr algn="ctr"/>
            <a:r>
              <a:rPr lang="fr-FR" dirty="0">
                <a:solidFill>
                  <a:schemeClr val="tx1"/>
                </a:solidFill>
              </a:rPr>
              <a:t>En test avec plusieurs entreprises </a:t>
            </a:r>
          </a:p>
          <a:p>
            <a:pPr algn="ctr"/>
            <a:endParaRPr lang="fr-FR" dirty="0">
              <a:solidFill>
                <a:schemeClr val="tx1"/>
              </a:solidFill>
            </a:endParaRPr>
          </a:p>
          <a:p>
            <a:pPr algn="ctr"/>
            <a:endParaRPr lang="fr-FR" dirty="0">
              <a:solidFill>
                <a:schemeClr val="tx1"/>
              </a:solidFill>
            </a:endParaRPr>
          </a:p>
          <a:p>
            <a:pPr algn="ctr"/>
            <a:endParaRPr lang="fr-FR" dirty="0">
              <a:solidFill>
                <a:schemeClr val="tx1"/>
              </a:solidFill>
            </a:endParaRPr>
          </a:p>
          <a:p>
            <a:pPr algn="ctr"/>
            <a:endParaRPr lang="fr-FR" dirty="0">
              <a:solidFill>
                <a:schemeClr val="tx1"/>
              </a:solidFill>
            </a:endParaRPr>
          </a:p>
          <a:p>
            <a:pPr algn="ctr"/>
            <a:endParaRPr lang="fr-FR" dirty="0">
              <a:solidFill>
                <a:schemeClr val="tx1"/>
              </a:solidFill>
            </a:endParaRPr>
          </a:p>
          <a:p>
            <a:pPr algn="ctr"/>
            <a:endParaRPr lang="fr-FR" dirty="0">
              <a:solidFill>
                <a:schemeClr val="tx1"/>
              </a:solidFill>
            </a:endParaRPr>
          </a:p>
          <a:p>
            <a:pPr algn="ctr"/>
            <a:endParaRPr lang="fr-FR" dirty="0">
              <a:solidFill>
                <a:schemeClr val="tx1"/>
              </a:solidFill>
            </a:endParaRPr>
          </a:p>
          <a:p>
            <a:pPr algn="ctr"/>
            <a:endParaRPr lang="fr-FR" dirty="0">
              <a:solidFill>
                <a:schemeClr val="tx1"/>
              </a:solidFill>
            </a:endParaRPr>
          </a:p>
          <a:p>
            <a:pPr algn="ctr"/>
            <a:endParaRPr lang="fr-FR" dirty="0">
              <a:solidFill>
                <a:schemeClr val="tx1"/>
              </a:solidFill>
            </a:endParaRPr>
          </a:p>
          <a:p>
            <a:pPr algn="ctr"/>
            <a:r>
              <a:rPr lang="fr-FR" dirty="0">
                <a:solidFill>
                  <a:schemeClr val="tx1"/>
                </a:solidFill>
              </a:rPr>
              <a:t> </a:t>
            </a:r>
          </a:p>
          <a:p>
            <a:pPr algn="ctr"/>
            <a:endParaRPr lang="fr-FR" dirty="0">
              <a:solidFill>
                <a:schemeClr val="tx1"/>
              </a:solidFill>
            </a:endParaRPr>
          </a:p>
          <a:p>
            <a:pPr algn="ctr"/>
            <a:endParaRPr lang="fr-FR" dirty="0">
              <a:solidFill>
                <a:schemeClr val="tx1"/>
              </a:solidFill>
            </a:endParaRPr>
          </a:p>
          <a:p>
            <a:pPr algn="ctr"/>
            <a:endParaRPr lang="fr-FR" dirty="0">
              <a:solidFill>
                <a:schemeClr val="tx1"/>
              </a:solidFill>
            </a:endParaRPr>
          </a:p>
          <a:p>
            <a:pPr algn="ctr"/>
            <a:endParaRPr lang="fr-FR" dirty="0">
              <a:solidFill>
                <a:schemeClr val="tx1"/>
              </a:solidFill>
            </a:endParaRPr>
          </a:p>
          <a:p>
            <a:pPr algn="ctr"/>
            <a:endParaRPr lang="fr-FR" dirty="0">
              <a:solidFill>
                <a:schemeClr val="tx1"/>
              </a:solidFill>
            </a:endParaRPr>
          </a:p>
        </p:txBody>
      </p:sp>
      <p:pic>
        <p:nvPicPr>
          <p:cNvPr id="23" name="Image 22">
            <a:extLst>
              <a:ext uri="{FF2B5EF4-FFF2-40B4-BE49-F238E27FC236}">
                <a16:creationId xmlns:a16="http://schemas.microsoft.com/office/drawing/2014/main" id="{E950F661-BC1A-4614-8157-D974ECBA6028}"/>
              </a:ext>
            </a:extLst>
          </p:cNvPr>
          <p:cNvPicPr>
            <a:picLocks noChangeAspect="1"/>
          </p:cNvPicPr>
          <p:nvPr/>
        </p:nvPicPr>
        <p:blipFill>
          <a:blip r:embed="rId4"/>
          <a:stretch>
            <a:fillRect/>
          </a:stretch>
        </p:blipFill>
        <p:spPr>
          <a:xfrm>
            <a:off x="8616902" y="2444733"/>
            <a:ext cx="2697764" cy="3296228"/>
          </a:xfrm>
          <a:prstGeom prst="rect">
            <a:avLst/>
          </a:prstGeom>
        </p:spPr>
      </p:pic>
    </p:spTree>
    <p:extLst>
      <p:ext uri="{BB962C8B-B14F-4D97-AF65-F5344CB8AC3E}">
        <p14:creationId xmlns:p14="http://schemas.microsoft.com/office/powerpoint/2010/main" val="176540480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72"/>
        <p:cNvGrpSpPr/>
        <p:nvPr/>
      </p:nvGrpSpPr>
      <p:grpSpPr>
        <a:xfrm>
          <a:off x="0" y="0"/>
          <a:ext cx="0" cy="0"/>
          <a:chOff x="0" y="0"/>
          <a:chExt cx="0" cy="0"/>
        </a:xfrm>
      </p:grpSpPr>
      <p:sp>
        <p:nvSpPr>
          <p:cNvPr id="373" name="Google Shape;373;p15"/>
          <p:cNvSpPr txBox="1">
            <a:spLocks noGrp="1"/>
          </p:cNvSpPr>
          <p:nvPr>
            <p:ph type="body" idx="1"/>
          </p:nvPr>
        </p:nvSpPr>
        <p:spPr>
          <a:xfrm>
            <a:off x="903961" y="4990810"/>
            <a:ext cx="3614277" cy="1500188"/>
          </a:xfrm>
          <a:prstGeom prst="rect">
            <a:avLst/>
          </a:prstGeom>
          <a:noFill/>
          <a:ln>
            <a:noFill/>
          </a:ln>
        </p:spPr>
        <p:txBody>
          <a:bodyPr spcFirstLastPara="1" wrap="square" lIns="91425" tIns="45700" rIns="91425" bIns="45700" anchor="b" anchorCtr="0">
            <a:normAutofit/>
          </a:bodyPr>
          <a:lstStyle/>
          <a:p>
            <a:pPr marL="0" lvl="0" indent="0" algn="l" rtl="0">
              <a:lnSpc>
                <a:spcPct val="100000"/>
              </a:lnSpc>
              <a:spcBef>
                <a:spcPts val="0"/>
              </a:spcBef>
              <a:spcAft>
                <a:spcPts val="0"/>
              </a:spcAft>
              <a:buClr>
                <a:schemeClr val="dk1"/>
              </a:buClr>
              <a:buSzPts val="1600"/>
              <a:buNone/>
            </a:pPr>
            <a:r>
              <a:rPr lang="fr-FR"/>
              <a:t>DECD / SER</a:t>
            </a:r>
            <a:endParaRPr/>
          </a:p>
        </p:txBody>
      </p:sp>
      <p:sp>
        <p:nvSpPr>
          <p:cNvPr id="374" name="Google Shape;374;p15"/>
          <p:cNvSpPr txBox="1"/>
          <p:nvPr/>
        </p:nvSpPr>
        <p:spPr>
          <a:xfrm>
            <a:off x="5309420" y="3731342"/>
            <a:ext cx="2032929"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fr-FR" sz="4800">
                <a:solidFill>
                  <a:schemeClr val="dk1"/>
                </a:solidFill>
                <a:latin typeface="Arial"/>
                <a:ea typeface="Arial"/>
                <a:cs typeface="Arial"/>
                <a:sym typeface="Arial"/>
              </a:rPr>
              <a:t>Merci !</a:t>
            </a:r>
            <a:endParaRPr/>
          </a:p>
        </p:txBody>
      </p:sp>
    </p:spTree>
  </p:cSld>
  <p:clrMapOvr>
    <a:masterClrMapping/>
  </p:clrMapOvr>
</p:sld>
</file>

<file path=ppt/theme/theme1.xml><?xml version="1.0" encoding="utf-8"?>
<a:theme xmlns:a="http://schemas.openxmlformats.org/drawingml/2006/main" name="Thème Office">
  <a:themeElements>
    <a:clrScheme name="ADEME">
      <a:dk1>
        <a:srgbClr val="000000"/>
      </a:dk1>
      <a:lt1>
        <a:srgbClr val="FFFFFF"/>
      </a:lt1>
      <a:dk2>
        <a:srgbClr val="169B62"/>
      </a:dk2>
      <a:lt2>
        <a:srgbClr val="466964"/>
      </a:lt2>
      <a:accent1>
        <a:srgbClr val="5770BE"/>
      </a:accent1>
      <a:accent2>
        <a:srgbClr val="484D7A"/>
      </a:accent2>
      <a:accent3>
        <a:srgbClr val="FF8D7E"/>
      </a:accent3>
      <a:accent4>
        <a:srgbClr val="FFE800"/>
      </a:accent4>
      <a:accent5>
        <a:srgbClr val="FF9940"/>
      </a:accent5>
      <a:accent6>
        <a:srgbClr val="FF6F4C"/>
      </a:accent6>
      <a:hlink>
        <a:srgbClr val="7D4E5B"/>
      </a:hlink>
      <a:folHlink>
        <a:srgbClr val="A26859"/>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2318</TotalTime>
  <Words>1245</Words>
  <Application>Microsoft Office PowerPoint</Application>
  <PresentationFormat>Grand écran</PresentationFormat>
  <Paragraphs>314</Paragraphs>
  <Slides>25</Slides>
  <Notes>25</Notes>
  <HiddenSlides>1</HiddenSlides>
  <MMClips>0</MMClips>
  <ScaleCrop>false</ScaleCrop>
  <HeadingPairs>
    <vt:vector size="6" baseType="variant">
      <vt:variant>
        <vt:lpstr>Polices utilisées</vt:lpstr>
      </vt:variant>
      <vt:variant>
        <vt:i4>7</vt:i4>
      </vt:variant>
      <vt:variant>
        <vt:lpstr>Thème</vt:lpstr>
      </vt:variant>
      <vt:variant>
        <vt:i4>1</vt:i4>
      </vt:variant>
      <vt:variant>
        <vt:lpstr>Titres des diapositives</vt:lpstr>
      </vt:variant>
      <vt:variant>
        <vt:i4>25</vt:i4>
      </vt:variant>
    </vt:vector>
  </HeadingPairs>
  <TitlesOfParts>
    <vt:vector size="33" baseType="lpstr">
      <vt:lpstr>MS PGothic</vt:lpstr>
      <vt:lpstr>Arial</vt:lpstr>
      <vt:lpstr>Calibri</vt:lpstr>
      <vt:lpstr>Corbel</vt:lpstr>
      <vt:lpstr>Marianne</vt:lpstr>
      <vt:lpstr>Noto Sans Symbols</vt:lpstr>
      <vt:lpstr>Wingdings</vt:lpstr>
      <vt:lpstr>Thème Office</vt:lpstr>
      <vt:lpstr>Les low-tech : Kesako ?  Comment les approprier et les apprivoiser</vt:lpstr>
      <vt:lpstr>Présentation PowerPoint</vt:lpstr>
      <vt:lpstr>Quels enjeux ? - environnementaux </vt:lpstr>
      <vt:lpstr>Présentation PowerPoint</vt:lpstr>
      <vt:lpstr>Présentation PowerPoint</vt:lpstr>
      <vt:lpstr>Sommaire</vt:lpstr>
      <vt:lpstr>1. Définition et lien avec  l’économie circulaire </vt:lpstr>
      <vt:lpstr>1. Définition</vt:lpstr>
      <vt:lpstr>1. Définition</vt:lpstr>
      <vt:lpstr>1. Lien avec l’économie circulaire </vt:lpstr>
      <vt:lpstr>Présentation PowerPoint</vt:lpstr>
      <vt:lpstr>Présentation PowerPoint</vt:lpstr>
      <vt:lpstr>3. Acteurs actuels  </vt:lpstr>
      <vt:lpstr>3. Les acteurs</vt:lpstr>
      <vt:lpstr>Présentation PowerPoint</vt:lpstr>
      <vt:lpstr>4. Exemples d’applications  </vt:lpstr>
      <vt:lpstr>4. Exemples d’application (produits)</vt:lpstr>
      <vt:lpstr>Présentation PowerPoint</vt:lpstr>
      <vt:lpstr>4. Exemples d’application (service)</vt:lpstr>
      <vt:lpstr>4. Exemples d’application</vt:lpstr>
      <vt:lpstr>4. Exemples d’application</vt:lpstr>
      <vt:lpstr>5. Les outils low-tech   </vt:lpstr>
      <vt:lpstr>Les projets en cours</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Les démarches low-tech en entreprise</dc:title>
  <dc:creator>HERVIER COLLAS Marie</dc:creator>
  <cp:lastModifiedBy>BONJEAN Anne-Charlotte</cp:lastModifiedBy>
  <cp:revision>8</cp:revision>
  <dcterms:created xsi:type="dcterms:W3CDTF">2020-09-15T07:31:14Z</dcterms:created>
  <dcterms:modified xsi:type="dcterms:W3CDTF">2025-05-14T12:54:36Z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98ce3bfb-fff1-481a-835b-0a342757958d_Enabled">
    <vt:lpwstr>true</vt:lpwstr>
  </property>
  <property fmtid="{D5CDD505-2E9C-101B-9397-08002B2CF9AE}" pid="3" name="MSIP_Label_98ce3bfb-fff1-481a-835b-0a342757958d_SetDate">
    <vt:lpwstr>2025-05-13T08:58:27Z</vt:lpwstr>
  </property>
  <property fmtid="{D5CDD505-2E9C-101B-9397-08002B2CF9AE}" pid="4" name="MSIP_Label_98ce3bfb-fff1-481a-835b-0a342757958d_Method">
    <vt:lpwstr>Standard</vt:lpwstr>
  </property>
  <property fmtid="{D5CDD505-2E9C-101B-9397-08002B2CF9AE}" pid="5" name="MSIP_Label_98ce3bfb-fff1-481a-835b-0a342757958d_Name">
    <vt:lpwstr>C0 - Public</vt:lpwstr>
  </property>
  <property fmtid="{D5CDD505-2E9C-101B-9397-08002B2CF9AE}" pid="6" name="MSIP_Label_98ce3bfb-fff1-481a-835b-0a342757958d_SiteId">
    <vt:lpwstr>cb6c2492-4a85-4b15-85a1-ed94d47e5849</vt:lpwstr>
  </property>
  <property fmtid="{D5CDD505-2E9C-101B-9397-08002B2CF9AE}" pid="7" name="MSIP_Label_98ce3bfb-fff1-481a-835b-0a342757958d_ActionId">
    <vt:lpwstr>d6b79652-766a-43f5-bd5b-2dd9c10aeb2b</vt:lpwstr>
  </property>
  <property fmtid="{D5CDD505-2E9C-101B-9397-08002B2CF9AE}" pid="8" name="MSIP_Label_98ce3bfb-fff1-481a-835b-0a342757958d_ContentBits">
    <vt:lpwstr>0</vt:lpwstr>
  </property>
  <property fmtid="{D5CDD505-2E9C-101B-9397-08002B2CF9AE}" pid="9" name="MSIP_Label_98ce3bfb-fff1-481a-835b-0a342757958d_Tag">
    <vt:lpwstr>10, 3, 0, 1</vt:lpwstr>
  </property>
</Properties>
</file>